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5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71" autoAdjust="0"/>
    <p:restoredTop sz="94601" autoAdjust="0"/>
  </p:normalViewPr>
  <p:slideViewPr>
    <p:cSldViewPr>
      <p:cViewPr varScale="1">
        <p:scale>
          <a:sx n="111" d="100"/>
          <a:sy n="111" d="100"/>
        </p:scale>
        <p:origin x="19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802.11-20/0377r1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802.11-20/0377r1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802.11-20/0377r1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802.11-20/0377r1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2020 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4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1"/>
                </a:solidFill>
              </a:rPr>
              <a:t>*</a:t>
            </a:r>
            <a:r>
              <a:rPr lang="en-US" sz="2000" b="1" dirty="0">
                <a:solidFill>
                  <a:schemeClr val="tx1"/>
                </a:solidFill>
              </a:rPr>
              <a:t>Existing approved teleconferences prior to 03/06/20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308413"/>
              </p:ext>
            </p:extLst>
          </p:nvPr>
        </p:nvGraphicFramePr>
        <p:xfrm>
          <a:off x="950388" y="1295400"/>
          <a:ext cx="10439396" cy="4807076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5850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3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74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March 6*, 13*, 20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11*, 18 (16:00 ET, 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9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March 16, 26, April 9, 23, May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March 19, April 2, 16, 30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2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2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11*, 25, April 1, 8, 15,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10*,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17, 24, 31*, April 7, 14, 21, May 5,26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259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16, 18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Join.me/</a:t>
                      </a: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91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12*, 18, April 2, 16, 30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912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18916</TotalTime>
  <Words>277</Words>
  <Application>Microsoft Office PowerPoint</Application>
  <PresentationFormat>Widescreen</PresentationFormat>
  <Paragraphs>89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Office Theme</vt:lpstr>
      <vt:lpstr>Document</vt:lpstr>
      <vt:lpstr>802.11 March 2020 Teleconference Information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585</cp:revision>
  <cp:lastPrinted>1601-01-01T00:00:00Z</cp:lastPrinted>
  <dcterms:created xsi:type="dcterms:W3CDTF">2018-05-10T16:45:22Z</dcterms:created>
  <dcterms:modified xsi:type="dcterms:W3CDTF">2020-03-09T11:24:42Z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