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85" r:id="rId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371" autoAdjust="0"/>
    <p:restoredTop sz="94601" autoAdjust="0"/>
  </p:normalViewPr>
  <p:slideViewPr>
    <p:cSldViewPr>
      <p:cViewPr varScale="1">
        <p:scale>
          <a:sx n="111" d="100"/>
          <a:sy n="111" d="100"/>
        </p:scale>
        <p:origin x="192" y="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802.11-20/0377r0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March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802.11-20/0377r0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2020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802.11-20/0377r0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March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BlackBerry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802.11-20/0377r0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11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802.11-20/0377r0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March 2020 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2020-03-06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9777730"/>
              </p:ext>
            </p:extLst>
          </p:nvPr>
        </p:nvGraphicFramePr>
        <p:xfrm>
          <a:off x="995363" y="2411413"/>
          <a:ext cx="10128250" cy="2462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57" name="Document" r:id="rId4" imgW="10459112" imgH="2538262" progId="Word.Document.8">
                  <p:embed/>
                </p:oleObj>
              </mc:Choice>
              <mc:Fallback>
                <p:oleObj name="Document" r:id="rId4" imgW="10459112" imgH="253826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411413"/>
                        <a:ext cx="10128250" cy="24622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6668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BlackBerry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38200" y="6076890"/>
            <a:ext cx="9753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tx1"/>
                </a:solidFill>
              </a:rPr>
              <a:t>*</a:t>
            </a:r>
            <a:r>
              <a:rPr lang="en-US" sz="2000" b="1" dirty="0">
                <a:solidFill>
                  <a:schemeClr val="tx1"/>
                </a:solidFill>
              </a:rPr>
              <a:t>Existing approved teleconferences prior to 03/06/20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0710748"/>
              </p:ext>
            </p:extLst>
          </p:nvPr>
        </p:nvGraphicFramePr>
        <p:xfrm>
          <a:off x="950388" y="1295400"/>
          <a:ext cx="10439396" cy="4807076"/>
        </p:xfrm>
        <a:graphic>
          <a:graphicData uri="http://schemas.openxmlformats.org/drawingml/2006/table">
            <a:tbl>
              <a:tblPr/>
              <a:tblGrid>
                <a:gridCol w="9250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298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35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3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7514">
                  <a:extLst>
                    <a:ext uri="{9D8B030D-6E8A-4147-A177-3AD203B41FA5}">
                      <a16:colId xmlns:a16="http://schemas.microsoft.com/office/drawing/2014/main" val="1833576020"/>
                    </a:ext>
                  </a:extLst>
                </a:gridCol>
              </a:tblGrid>
              <a:tr h="258509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Platform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63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March 9*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Join.me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974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Friday: March 6*, March 13*</a:t>
                      </a:r>
                    </a:p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March 11*</a:t>
                      </a: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790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Monday: March 16</a:t>
                      </a:r>
                    </a:p>
                    <a:p>
                      <a:pPr algn="l" fontAlgn="b"/>
                      <a:r>
                        <a:rPr lang="en-GB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Thursday: March 19</a:t>
                      </a:r>
                      <a:endParaRPr lang="en-US" sz="16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Join.me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20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March 25*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425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March 11*, 25, April 1, 8, 15, 22, 29, May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282128"/>
                  </a:ext>
                </a:extLst>
              </a:tr>
              <a:tr h="30740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236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March 10*, 17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306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March 17, 24, 31*, April 7, 14, 21, May 5,26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4259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Join.me/</a:t>
                      </a: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8546181"/>
                  </a:ext>
                </a:extLst>
              </a:tr>
              <a:tr h="39128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SENS SG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March 10*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  <a:tr h="39128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March 10*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52410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5888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18766</TotalTime>
  <Words>246</Words>
  <Application>Microsoft Office PowerPoint</Application>
  <PresentationFormat>Widescreen</PresentationFormat>
  <Paragraphs>89</Paragraphs>
  <Slides>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Times New Roman</vt:lpstr>
      <vt:lpstr>Office Theme</vt:lpstr>
      <vt:lpstr>Document</vt:lpstr>
      <vt:lpstr>802.11 March 2020 Teleconference Information</vt:lpstr>
      <vt:lpstr>Teleconferences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July 2019 WG Motions</dc:title>
  <dc:creator>Stephen McCan</dc:creator>
  <cp:keywords>CTPClassification=CTP_NT</cp:keywords>
  <cp:lastModifiedBy>Stephen McCann</cp:lastModifiedBy>
  <cp:revision>581</cp:revision>
  <cp:lastPrinted>1601-01-01T00:00:00Z</cp:lastPrinted>
  <dcterms:created xsi:type="dcterms:W3CDTF">2018-05-10T16:45:22Z</dcterms:created>
  <dcterms:modified xsi:type="dcterms:W3CDTF">2020-03-06T13:12:41Z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