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116" d="100"/>
          <a:sy n="116" d="100"/>
        </p:scale>
        <p:origin x="44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69-02-00ax-cr-cid-24054.docx" TargetMode="External"/><Relationship Id="rId2" Type="http://schemas.openxmlformats.org/officeDocument/2006/relationships/hyperlink" Target="mailto:yasu.inoue.h2k5@gmail.com" TargetMode="External"/><Relationship Id="rId1" Type="http://schemas.openxmlformats.org/officeDocument/2006/relationships/slideLayout" Target="../slideLayouts/slideLayout2.xml"/><Relationship Id="rId6" Type="http://schemas.openxmlformats.org/officeDocument/2006/relationships/hyperlink" Target="https://mentor.ieee.org/802.11/dcn/20/11-20-0297-00-00ax-cr-for-7-cids.docx" TargetMode="External"/><Relationship Id="rId5" Type="http://schemas.openxmlformats.org/officeDocument/2006/relationships/hyperlink" Target="https://mentor.ieee.org/802.11/dcn/20/11-20-0304-06-00ax-cr-for-nav.docx" TargetMode="External"/><Relationship Id="rId4" Type="http://schemas.openxmlformats.org/officeDocument/2006/relationships/hyperlink" Target="https://mentor.ieee.org/802.11/dcn/20/11-20-0360-01-00ax-proposed-resolutions-to-cids-24003-24005-24006-24008-and-24024.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2020-03-05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2020-03-05</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5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Teleconference Agenda</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990600" y="1524000"/>
            <a:ext cx="10134599" cy="4113213"/>
          </a:xfrm>
        </p:spPr>
        <p:txBody>
          <a:bodyPr/>
          <a:lstStyle/>
          <a:p>
            <a:pPr>
              <a:buFont typeface="Arial" panose="020B0604020202020204" pitchFamily="34" charset="0"/>
              <a:buChar char="•"/>
            </a:pPr>
            <a:r>
              <a:rPr lang="en-US" sz="1800" dirty="0"/>
              <a:t>Call the meeting to order</a:t>
            </a:r>
          </a:p>
          <a:p>
            <a:pPr>
              <a:buFont typeface="Arial" panose="020B0604020202020204" pitchFamily="34" charset="0"/>
              <a:buChar char="•"/>
            </a:pPr>
            <a:r>
              <a:rPr lang="en-US" sz="1800" dirty="0"/>
              <a:t>IEEE-SA IPR policy and procedure</a:t>
            </a:r>
          </a:p>
          <a:p>
            <a:pPr>
              <a:buFont typeface="Arial" panose="020B0604020202020204" pitchFamily="34" charset="0"/>
              <a:buChar char="•"/>
            </a:pPr>
            <a:r>
              <a:rPr lang="en-US" sz="1800" dirty="0"/>
              <a:t>Attendance Reminder – Please send an e-mail to Yasuhiko Inoue (</a:t>
            </a:r>
            <a:r>
              <a:rPr lang="en-US" sz="1800" u="sng" dirty="0">
                <a:hlinkClick r:id="rId2"/>
              </a:rPr>
              <a:t>yasu.inoue.h2k5@gmail.com</a:t>
            </a:r>
            <a:r>
              <a:rPr lang="en-US" sz="1800" dirty="0"/>
              <a:t>) and/or Osama </a:t>
            </a:r>
            <a:r>
              <a:rPr lang="en-US" sz="1800" dirty="0" err="1"/>
              <a:t>Aboul-Magd</a:t>
            </a:r>
            <a:r>
              <a:rPr lang="en-US" sz="1800" dirty="0"/>
              <a:t> (</a:t>
            </a:r>
            <a:r>
              <a:rPr lang="en-US" sz="1800" u="sng" dirty="0">
                <a:hlinkClick r:id="rId3"/>
              </a:rPr>
              <a:t>Osama.aboulmagd@huawei.com</a:t>
            </a:r>
            <a:r>
              <a:rPr lang="en-US" sz="1800" dirty="0"/>
              <a:t>)</a:t>
            </a:r>
          </a:p>
          <a:p>
            <a:pPr>
              <a:buFont typeface="Arial" panose="020B0604020202020204" pitchFamily="34" charset="0"/>
              <a:buChar char="•"/>
            </a:pPr>
            <a:r>
              <a:rPr lang="en-US" sz="1800" dirty="0"/>
              <a:t>Motions related to submissions discussed last week:</a:t>
            </a:r>
          </a:p>
          <a:p>
            <a:pPr lvl="1">
              <a:buFont typeface="Arial" panose="020B0604020202020204" pitchFamily="34" charset="0"/>
              <a:buChar char="•"/>
            </a:pPr>
            <a:r>
              <a:rPr lang="en-US" sz="1400" u="sng" dirty="0">
                <a:hlinkClick r:id="rId4"/>
              </a:rPr>
              <a:t>https://mentor.ieee.org/802.11/dcn/20/11-20-0360-01-00ax-proposed-resolutions-to-cids-24003-24005-24006-24008-and-24024.docx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5"/>
              </a:rPr>
              <a:t>https://mentor.ieee.org/802.11/dcn/20/11-20-0304-06-00ax-cr-for-nav.docx</a:t>
            </a:r>
            <a:r>
              <a:rPr lang="en-US" sz="1400" dirty="0"/>
              <a:t> - Po-Kai Huang</a:t>
            </a:r>
          </a:p>
          <a:p>
            <a:pPr marL="285750" indent="-285750">
              <a:buFont typeface="Arial" panose="020B0604020202020204" pitchFamily="34" charset="0"/>
              <a:buChar char="•"/>
            </a:pPr>
            <a:r>
              <a:rPr lang="en-US" sz="1800" u="sng" dirty="0">
                <a:hlinkClick r:id="rId6"/>
              </a:rPr>
              <a:t>https://mentor.ieee.org/802.11/dcn/20/11-20-0297-00-00ax-cr-for-7-cids.docx</a:t>
            </a:r>
            <a:r>
              <a:rPr lang="en-US" sz="1800" dirty="0"/>
              <a:t> - </a:t>
            </a:r>
            <a:r>
              <a:rPr lang="en-US" sz="1800" dirty="0" err="1"/>
              <a:t>Jarkko</a:t>
            </a:r>
            <a:r>
              <a:rPr lang="en-US" sz="1800" dirty="0"/>
              <a:t> </a:t>
            </a:r>
            <a:r>
              <a:rPr lang="en-US" sz="1800" dirty="0" err="1"/>
              <a:t>Kneckt</a:t>
            </a:r>
            <a:endParaRPr lang="en-US" sz="1800" dirty="0"/>
          </a:p>
          <a:p>
            <a:pPr>
              <a:buFont typeface="Arial" panose="020B0604020202020204" pitchFamily="34" charset="0"/>
              <a:buChar char="•"/>
            </a:pPr>
            <a:r>
              <a:rPr lang="en-US" sz="1800" dirty="0">
                <a:hlinkClick r:id="rId7"/>
              </a:rPr>
              <a:t>https://mentor.ieee.org/802.11/dcn/20/11-20-0369-02-00ax-cr-cid-24054.docx</a:t>
            </a:r>
            <a:r>
              <a:rPr lang="en-US" sz="1800" dirty="0"/>
              <a:t> – Zhou Lan</a:t>
            </a:r>
          </a:p>
          <a:p>
            <a:pPr lvl="0">
              <a:buFont typeface="Arial" panose="020B0604020202020204" pitchFamily="34" charset="0"/>
              <a:buChar char="•"/>
            </a:pPr>
            <a:r>
              <a:rPr lang="en-US" sz="1800" dirty="0" err="1"/>
              <a:t>AoB</a:t>
            </a:r>
            <a:endParaRPr lang="en-US" sz="1800" dirty="0"/>
          </a:p>
          <a:p>
            <a:pPr>
              <a:buFont typeface="Arial" panose="020B0604020202020204" pitchFamily="34" charset="0"/>
              <a:buChar char="•"/>
            </a:pPr>
            <a:r>
              <a:rPr lang="en-US" sz="1800" dirty="0"/>
              <a:t>Adjourn</a:t>
            </a:r>
          </a:p>
          <a:p>
            <a:endParaRPr lang="en-US" sz="1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#1002</a:t>
            </a:r>
          </a:p>
        </p:txBody>
      </p:sp>
      <p:sp>
        <p:nvSpPr>
          <p:cNvPr id="3" name="Content Placeholder 2"/>
          <p:cNvSpPr>
            <a:spLocks noGrp="1"/>
          </p:cNvSpPr>
          <p:nvPr>
            <p:ph idx="1"/>
          </p:nvPr>
        </p:nvSpPr>
        <p:spPr/>
        <p:txBody>
          <a:bodyPr/>
          <a:lstStyle/>
          <a:p>
            <a:r>
              <a:rPr lang="en-US" dirty="0"/>
              <a:t>Move to accept resolutions to </a:t>
            </a:r>
            <a:r>
              <a:rPr lang="en-GB" dirty="0"/>
              <a:t>CIDs 24003, 24005, 24006, 24008, and 24024 in doc 11-20/0360r1</a:t>
            </a:r>
          </a:p>
          <a:p>
            <a:endParaRPr lang="en-GB" dirty="0"/>
          </a:p>
          <a:p>
            <a:r>
              <a:rPr lang="en-GB" dirty="0"/>
              <a:t>Move: 	Alfred </a:t>
            </a:r>
            <a:r>
              <a:rPr lang="en-GB" dirty="0" err="1"/>
              <a:t>Asterjadhi</a:t>
            </a:r>
            <a:r>
              <a:rPr lang="en-GB" dirty="0"/>
              <a:t>	Second: </a:t>
            </a:r>
            <a:r>
              <a:rPr lang="en-GB" dirty="0" err="1"/>
              <a:t>Yasu</a:t>
            </a:r>
            <a:r>
              <a:rPr lang="en-GB" dirty="0"/>
              <a:t> Inoue</a:t>
            </a:r>
          </a:p>
          <a:p>
            <a:r>
              <a:rPr lang="en-GB" dirty="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 05, 2020</a:t>
            </a:r>
          </a:p>
          <a:p>
            <a:pPr algn="ctr">
              <a:lnSpc>
                <a:spcPct val="90000"/>
              </a:lnSpc>
              <a:buFontTx/>
              <a:buNone/>
            </a:pPr>
            <a:r>
              <a:rPr lang="en-US" sz="4000" dirty="0">
                <a:latin typeface="Arial" panose="020B0604020202020204" pitchFamily="34" charset="0"/>
              </a:rPr>
              <a:t>Teleconference</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593</TotalTime>
  <Words>1398</Words>
  <Application>Microsoft Macintosh PowerPoint</Application>
  <PresentationFormat>Widescreen</PresentationFormat>
  <Paragraphs>147</Paragraphs>
  <Slides>13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Arial Black</vt:lpstr>
      <vt:lpstr>Calibri</vt:lpstr>
      <vt:lpstr>Monotype Sorts</vt:lpstr>
      <vt:lpstr>Times New Roman</vt:lpstr>
      <vt:lpstr>Office Theme</vt:lpstr>
      <vt:lpstr>Document</vt:lpstr>
      <vt:lpstr>TGax CRC Teleconference 2020-03-05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#1002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66</cp:revision>
  <cp:lastPrinted>1601-01-01T00:00:00Z</cp:lastPrinted>
  <dcterms:created xsi:type="dcterms:W3CDTF">2019-08-14T12:42:27Z</dcterms:created>
  <dcterms:modified xsi:type="dcterms:W3CDTF">2020-03-06T09:22:20Z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