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3" d="100"/>
          <a:sy n="113" d="100"/>
        </p:scale>
        <p:origin x="42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802.11-20/0372r0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2" Type="http://schemas.openxmlformats.org/officeDocument/2006/relationships/hyperlink" Target="mailto:yasu.inoue.h2k5@gmail.com" TargetMode="External"/><Relationship Id="rId1" Type="http://schemas.openxmlformats.org/officeDocument/2006/relationships/slideLayout" Target="../slideLayouts/slideLayout2.xml"/><Relationship Id="rId5" Type="http://schemas.openxmlformats.org/officeDocument/2006/relationships/hyperlink" Target="https://mentor.ieee.org/802.11/dcn/20/11-20-0297-00-00ax-cr-for-7-cids.docx" TargetMode="External"/><Relationship Id="rId4" Type="http://schemas.openxmlformats.org/officeDocument/2006/relationships/hyperlink" Target="https://mentor.ieee.org/802.11/dcn/20/11-20-0360-01-00ax-proposed-resolutions-to-cids-24003-24005-24006-24008-and-24024.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smtClean="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CRC Teleconference </a:t>
            </a:r>
            <a:r>
              <a:rPr lang="en-US" altLang="en-US" dirty="0" smtClean="0"/>
              <a:t>2020-03-05 </a:t>
            </a:r>
            <a:r>
              <a:rPr lang="en-US" altLang="en-US" dirty="0" smtClean="0"/>
              <a:t>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2020-03-05</a:t>
            </a:r>
            <a:endParaRPr lang="en-GB" sz="2000" b="0" dirty="0"/>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5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smtClean="0"/>
              <a:t>Teleconference Agenda</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990600" y="1524000"/>
            <a:ext cx="10134599" cy="4113213"/>
          </a:xfrm>
        </p:spPr>
        <p:txBody>
          <a:bodyPr/>
          <a:lstStyle/>
          <a:p>
            <a:pPr>
              <a:buFont typeface="Arial" panose="020B0604020202020204" pitchFamily="34" charset="0"/>
              <a:buChar char="•"/>
            </a:pPr>
            <a:r>
              <a:rPr lang="en-US" sz="1800" dirty="0"/>
              <a:t>Call the meeting to order</a:t>
            </a:r>
          </a:p>
          <a:p>
            <a:pPr>
              <a:buFont typeface="Arial" panose="020B0604020202020204" pitchFamily="34" charset="0"/>
              <a:buChar char="•"/>
            </a:pPr>
            <a:r>
              <a:rPr lang="en-US" sz="1800" dirty="0" smtClean="0"/>
              <a:t>IEEE-SA </a:t>
            </a:r>
            <a:r>
              <a:rPr lang="en-US" sz="1800" dirty="0"/>
              <a:t>IPR policy and procedure</a:t>
            </a:r>
          </a:p>
          <a:p>
            <a:pPr>
              <a:buFont typeface="Arial" panose="020B0604020202020204" pitchFamily="34" charset="0"/>
              <a:buChar char="•"/>
            </a:pPr>
            <a:r>
              <a:rPr lang="en-US" sz="1800" dirty="0" smtClean="0"/>
              <a:t>Attendance </a:t>
            </a:r>
            <a:r>
              <a:rPr lang="en-US" sz="1800" dirty="0"/>
              <a:t>Reminder – Please send an e-mail to Yasuhiko Inoue (</a:t>
            </a:r>
            <a:r>
              <a:rPr lang="en-US" sz="1800" u="sng" dirty="0">
                <a:hlinkClick r:id="rId2"/>
              </a:rPr>
              <a:t>yasu.inoue.h2k5@gmail.com</a:t>
            </a:r>
            <a:r>
              <a:rPr lang="en-US" sz="1800" dirty="0"/>
              <a:t>) and/or Osama </a:t>
            </a:r>
            <a:r>
              <a:rPr lang="en-US" sz="1800" dirty="0" err="1"/>
              <a:t>Aboul-Magd</a:t>
            </a:r>
            <a:r>
              <a:rPr lang="en-US" sz="1800" dirty="0"/>
              <a:t> (</a:t>
            </a:r>
            <a:r>
              <a:rPr lang="en-US" sz="1800" u="sng" dirty="0">
                <a:hlinkClick r:id="rId3"/>
              </a:rPr>
              <a:t>Osama.aboulmagd@huawei.com</a:t>
            </a:r>
            <a:r>
              <a:rPr lang="en-US" sz="1800" dirty="0"/>
              <a:t>)</a:t>
            </a:r>
          </a:p>
          <a:p>
            <a:pPr>
              <a:buFont typeface="Arial" panose="020B0604020202020204" pitchFamily="34" charset="0"/>
              <a:buChar char="•"/>
            </a:pPr>
            <a:r>
              <a:rPr lang="en-US" sz="1800" dirty="0" smtClean="0"/>
              <a:t>Motions </a:t>
            </a:r>
            <a:r>
              <a:rPr lang="en-US" sz="1800" dirty="0"/>
              <a:t>related to submissions discussed last week:</a:t>
            </a:r>
          </a:p>
          <a:p>
            <a:pPr lvl="1">
              <a:buFont typeface="Arial" panose="020B0604020202020204" pitchFamily="34" charset="0"/>
              <a:buChar char="•"/>
            </a:pPr>
            <a:r>
              <a:rPr lang="en-US" sz="1400" u="sng" dirty="0">
                <a:hlinkClick r:id="rId4"/>
              </a:rPr>
              <a:t>https://mentor.ieee.org/802.11/dcn/20/11-20-0360-01-00ax-proposed-resolutions-to-cids-24003-24005-24006-24008-and-24024.docx</a:t>
            </a:r>
            <a:r>
              <a:rPr lang="en-US" sz="1400" dirty="0"/>
              <a:t> - Osama </a:t>
            </a:r>
            <a:r>
              <a:rPr lang="en-US" sz="1400" dirty="0" err="1"/>
              <a:t>Aboul-Magd</a:t>
            </a:r>
            <a:endParaRPr lang="en-US" sz="1400" dirty="0"/>
          </a:p>
          <a:p>
            <a:pPr marL="285750" indent="-285750">
              <a:buFont typeface="Arial" panose="020B0604020202020204" pitchFamily="34" charset="0"/>
              <a:buChar char="•"/>
            </a:pPr>
            <a:r>
              <a:rPr lang="en-US" sz="1800" u="sng" dirty="0" smtClean="0">
                <a:hlinkClick r:id="rId5"/>
              </a:rPr>
              <a:t>https</a:t>
            </a:r>
            <a:r>
              <a:rPr lang="en-US" sz="1800" u="sng" dirty="0">
                <a:hlinkClick r:id="rId5"/>
              </a:rPr>
              <a:t>://mentor.ieee.org/802.11/dcn/20/11-20-0297-00-00ax-cr-for-7-cids.docx</a:t>
            </a:r>
            <a:r>
              <a:rPr lang="en-US" sz="1800" dirty="0"/>
              <a:t> - </a:t>
            </a:r>
            <a:r>
              <a:rPr lang="en-US" sz="1800" dirty="0" err="1"/>
              <a:t>Jarkko</a:t>
            </a:r>
            <a:r>
              <a:rPr lang="en-US" sz="1800" dirty="0"/>
              <a:t> </a:t>
            </a:r>
            <a:r>
              <a:rPr lang="en-US" sz="1800" dirty="0" err="1"/>
              <a:t>Kneckt</a:t>
            </a:r>
            <a:endParaRPr lang="en-US" sz="1800" dirty="0"/>
          </a:p>
          <a:p>
            <a:pPr>
              <a:buFont typeface="Arial" panose="020B0604020202020204" pitchFamily="34" charset="0"/>
              <a:buChar char="•"/>
            </a:pPr>
            <a:r>
              <a:rPr lang="en-US" sz="1800" dirty="0" smtClean="0"/>
              <a:t>11-20/0369 </a:t>
            </a:r>
            <a:r>
              <a:rPr lang="en-US" sz="1800" dirty="0"/>
              <a:t>CR CID 24054 – Zhou Lan – to be uploaded.</a:t>
            </a:r>
          </a:p>
          <a:p>
            <a:pPr lvl="0">
              <a:buFont typeface="Arial" panose="020B0604020202020204" pitchFamily="34" charset="0"/>
              <a:buChar char="•"/>
            </a:pPr>
            <a:r>
              <a:rPr lang="en-US" sz="1800" dirty="0" err="1"/>
              <a:t>AoB</a:t>
            </a:r>
            <a:endParaRPr lang="en-US" sz="1800" dirty="0"/>
          </a:p>
          <a:p>
            <a:pPr>
              <a:buFont typeface="Arial" panose="020B0604020202020204" pitchFamily="34" charset="0"/>
              <a:buChar char="•"/>
            </a:pPr>
            <a:r>
              <a:rPr lang="en-US" sz="1800" dirty="0" smtClean="0"/>
              <a:t>Adjourn</a:t>
            </a:r>
            <a:endParaRPr lang="en-US" sz="1800" dirty="0"/>
          </a:p>
          <a:p>
            <a:endParaRPr lang="en-US" sz="1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a:t>
            </a:r>
            <a:r>
              <a:rPr lang="en-US" dirty="0" smtClean="0"/>
              <a:t>1002</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GB" dirty="0"/>
              <a:t>CIDs24003, 24005, 24006, 24008, and 24024</a:t>
            </a:r>
            <a:r>
              <a:rPr lang="en-GB" dirty="0" smtClean="0"/>
              <a:t> </a:t>
            </a:r>
            <a:r>
              <a:rPr lang="en-GB" dirty="0" smtClean="0"/>
              <a:t>in doc </a:t>
            </a:r>
            <a:r>
              <a:rPr lang="en-GB" dirty="0" smtClean="0"/>
              <a:t>11-20/0360r1</a:t>
            </a:r>
            <a:endParaRPr lang="en-GB" dirty="0" smtClean="0"/>
          </a:p>
          <a:p>
            <a:endParaRPr lang="en-GB" dirty="0"/>
          </a:p>
          <a:p>
            <a:r>
              <a:rPr lang="en-GB" dirty="0" smtClean="0"/>
              <a:t>Move: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March</a:t>
            </a:r>
            <a:r>
              <a:rPr lang="en-US" sz="4000" dirty="0" smtClean="0">
                <a:latin typeface="Arial" panose="020B0604020202020204" pitchFamily="34" charset="0"/>
              </a:rPr>
              <a:t> 05, </a:t>
            </a:r>
            <a:r>
              <a:rPr lang="en-US" sz="4000" dirty="0" smtClean="0">
                <a:latin typeface="Arial" panose="020B0604020202020204" pitchFamily="34" charset="0"/>
              </a:rPr>
              <a:t>2020</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Teleconference</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a:t>
            </a:r>
            <a:r>
              <a:rPr lang="en-US" altLang="en-US" sz="2800" dirty="0" smtClean="0"/>
              <a:t>slot</a:t>
            </a:r>
            <a:endParaRPr lang="en-US" alt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a:t>
            </a:r>
            <a:r>
              <a:rPr lang="en-US" dirty="0" smtClean="0"/>
              <a:t>few </a:t>
            </a:r>
            <a:r>
              <a:rPr lang="en-US" dirty="0"/>
              <a:t>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543</TotalTime>
  <Words>1147</Words>
  <Application>Microsoft Office PowerPoint</Application>
  <PresentationFormat>Widescreen</PresentationFormat>
  <Paragraphs>145</Paragraphs>
  <Slides>13</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 Unicode MS</vt:lpstr>
      <vt:lpstr>MS Gothic</vt:lpstr>
      <vt:lpstr>Arial</vt:lpstr>
      <vt:lpstr>Arial Black</vt:lpstr>
      <vt:lpstr>Calibri</vt:lpstr>
      <vt:lpstr>Monotype Sorts</vt:lpstr>
      <vt:lpstr>Times New Roman</vt:lpstr>
      <vt:lpstr>Wingdings</vt:lpstr>
      <vt:lpstr>Office Theme</vt:lpstr>
      <vt:lpstr>Document</vt:lpstr>
      <vt:lpstr>TGax CRC Teleconference 2020-03-05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#1002</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62</cp:revision>
  <cp:lastPrinted>1601-01-01T00:00:00Z</cp:lastPrinted>
  <dcterms:created xsi:type="dcterms:W3CDTF">2019-08-14T12:42:27Z</dcterms:created>
  <dcterms:modified xsi:type="dcterms:W3CDTF">2020-03-05T12:14:25Z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