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4" r:id="rId3"/>
    <p:sldId id="326" r:id="rId4"/>
    <p:sldId id="332" r:id="rId5"/>
    <p:sldId id="327" r:id="rId6"/>
    <p:sldId id="329" r:id="rId7"/>
    <p:sldId id="311" r:id="rId8"/>
    <p:sldId id="328" r:id="rId9"/>
    <p:sldId id="331" r:id="rId10"/>
    <p:sldId id="288" r:id="rId11"/>
    <p:sldId id="330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>
        <p:scale>
          <a:sx n="81" d="100"/>
          <a:sy n="81" d="100"/>
        </p:scale>
        <p:origin x="677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1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76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3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94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72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97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64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1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802.11-20/0370r1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Power Save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2020-03-15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938909"/>
              </p:ext>
            </p:extLst>
          </p:nvPr>
        </p:nvGraphicFramePr>
        <p:xfrm>
          <a:off x="989013" y="3009900"/>
          <a:ext cx="9832975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" name="Document" r:id="rId4" imgW="10439485" imgH="2562549" progId="Word.Document.8">
                  <p:embed/>
                </p:oleObj>
              </mc:Choice>
              <mc:Fallback>
                <p:oleObj name="Document" r:id="rId4" imgW="10439485" imgH="2562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009900"/>
                        <a:ext cx="9832975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altLang="ko-KR" dirty="0" smtClean="0">
                <a:solidFill>
                  <a:schemeClr val="tx1"/>
                </a:solidFill>
              </a:rPr>
              <a:t>11-19-1262-07-00be-specification-framework-for-tgbe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[2] 11-19-1405-07-00be-multi-link-operation-channel-access-discussion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[3] 11-19-0226-00be-mlo-constraint-indication-and-operating-mode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</a:t>
            </a:r>
            <a:r>
              <a:rPr lang="en-US" dirty="0" smtClean="0"/>
              <a:t>802.11be shall define a mechanism for switching into and out of extreme low power multi-link operation mode for non-AP MLDs?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74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4542" y="1510692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Multi-link operation (MLO) is a key feature of the 802.11be standard development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Power save is an important topic of MLO</a:t>
            </a:r>
            <a:endParaRPr lang="en-US" b="0" dirty="0"/>
          </a:p>
          <a:p>
            <a:pPr marL="457200" lvl="1" indent="0"/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this contribution, </a:t>
            </a:r>
            <a:r>
              <a:rPr lang="en-US" b="0" dirty="0" smtClean="0"/>
              <a:t>we review multi-link power saving and present extreme low power multi-link operating mode</a:t>
            </a:r>
          </a:p>
        </p:txBody>
      </p:sp>
    </p:spTree>
    <p:extLst>
      <p:ext uri="{BB962C8B-B14F-4D97-AF65-F5344CB8AC3E}">
        <p14:creationId xmlns:p14="http://schemas.microsoft.com/office/powerpoint/2010/main" val="1935814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Power Save – Motions 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510692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Each </a:t>
            </a:r>
            <a:r>
              <a:rPr lang="en-US" b="0" dirty="0">
                <a:solidFill>
                  <a:schemeClr val="tx1"/>
                </a:solidFill>
              </a:rPr>
              <a:t>non-AP STA affiliated with a non-AP MLD that is operating on an enabled link maintains its own power state/mode</a:t>
            </a:r>
            <a:r>
              <a:rPr lang="en-US" b="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An </a:t>
            </a:r>
            <a:r>
              <a:rPr lang="en-GB" b="0" dirty="0">
                <a:solidFill>
                  <a:schemeClr val="tx1"/>
                </a:solidFill>
              </a:rPr>
              <a:t>AP of an AP MLD may transmit on a link a frame that carries an indication of buffered data for transmission on other enabled link(s</a:t>
            </a:r>
            <a:r>
              <a:rPr lang="en-GB" b="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A non-AP MLD monitors and performs basic operations (such as traffic indication, BSS parameter updates, etc.) on one or more link(s).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099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Power Saving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237642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Enabling multiple links and running power save mode independently on each link might not be the preferred multi-link power save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In some implementations, even when a single link is in awake state, the upper MAC needs to be turned 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In worst case, the power saving might be </a:t>
            </a:r>
            <a:r>
              <a:rPr lang="en-US" b="0" dirty="0" smtClean="0">
                <a:solidFill>
                  <a:schemeClr val="tx1"/>
                </a:solidFill>
              </a:rPr>
              <a:t>negligible </a:t>
            </a:r>
            <a:r>
              <a:rPr lang="en-US" b="0" dirty="0" smtClean="0">
                <a:solidFill>
                  <a:schemeClr val="tx1"/>
                </a:solidFill>
              </a:rPr>
              <a:t>if the sleep cycles are unsynchronized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</a:t>
            </a:r>
            <a:r>
              <a:rPr lang="en-US" b="0" dirty="0" smtClean="0">
                <a:solidFill>
                  <a:schemeClr val="tx1"/>
                </a:solidFill>
              </a:rPr>
              <a:t>ynchronizing </a:t>
            </a:r>
            <a:r>
              <a:rPr lang="en-US" b="0" dirty="0" smtClean="0">
                <a:solidFill>
                  <a:schemeClr val="tx1"/>
                </a:solidFill>
              </a:rPr>
              <a:t>power saving mechanisms </a:t>
            </a:r>
            <a:r>
              <a:rPr lang="en-US" b="0" dirty="0" smtClean="0">
                <a:solidFill>
                  <a:schemeClr val="tx1"/>
                </a:solidFill>
              </a:rPr>
              <a:t>across links e.g</a:t>
            </a:r>
            <a:r>
              <a:rPr lang="en-US" b="0" dirty="0" smtClean="0">
                <a:solidFill>
                  <a:schemeClr val="tx1"/>
                </a:solidFill>
              </a:rPr>
              <a:t>. </a:t>
            </a:r>
            <a:r>
              <a:rPr lang="en-US" b="0" dirty="0" smtClean="0">
                <a:solidFill>
                  <a:schemeClr val="tx1"/>
                </a:solidFill>
              </a:rPr>
              <a:t>common TWT </a:t>
            </a:r>
            <a:r>
              <a:rPr lang="en-US" b="0" dirty="0" smtClean="0">
                <a:solidFill>
                  <a:schemeClr val="tx1"/>
                </a:solidFill>
              </a:rPr>
              <a:t>over multiple links </a:t>
            </a:r>
            <a:r>
              <a:rPr lang="en-US" b="0" dirty="0" smtClean="0">
                <a:solidFill>
                  <a:schemeClr val="tx1"/>
                </a:solidFill>
              </a:rPr>
              <a:t>can </a:t>
            </a:r>
            <a:r>
              <a:rPr lang="en-US" b="0" dirty="0" smtClean="0">
                <a:solidFill>
                  <a:schemeClr val="tx1"/>
                </a:solidFill>
              </a:rPr>
              <a:t>address the power saving at non-AP MLD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Division of common parameters and per-link parameters </a:t>
            </a:r>
            <a:r>
              <a:rPr lang="en-US" sz="2200" dirty="0" smtClean="0">
                <a:solidFill>
                  <a:schemeClr val="tx1"/>
                </a:solidFill>
              </a:rPr>
              <a:t>needs further consideration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May introduce additional complexity at AP MLD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Alternative mode is to completely disable all links but one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Non-AP MLD does not require monitoring Beacon and can turn off radios dedicated to the disabled link(s) </a:t>
            </a:r>
            <a:endParaRPr lang="en-US" sz="2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650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Extreme Low Power Multi-link Operation mode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249426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propose extreme low power multi-link operation mode as the 802.11be non-AP MLD operating mode in which the non-AP MLD enables a single link among the setup links and the non-AP MLD runs power save mechanism(s) on that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</a:t>
            </a:r>
            <a:r>
              <a:rPr lang="en-US" sz="2000" b="0" dirty="0" smtClean="0">
                <a:solidFill>
                  <a:schemeClr val="tx1"/>
                </a:solidFill>
              </a:rPr>
              <a:t>denote this enabled link as </a:t>
            </a:r>
            <a:r>
              <a:rPr lang="en-US" sz="2000" dirty="0" smtClean="0">
                <a:solidFill>
                  <a:schemeClr val="tx1"/>
                </a:solidFill>
              </a:rPr>
              <a:t>Anchor link </a:t>
            </a:r>
            <a:r>
              <a:rPr lang="en-US" sz="2000" b="0" dirty="0" smtClean="0">
                <a:solidFill>
                  <a:schemeClr val="tx1"/>
                </a:solidFill>
              </a:rPr>
              <a:t>and it is in reference to a non-AP MLD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Option 1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b="0" dirty="0" smtClean="0">
                <a:solidFill>
                  <a:schemeClr val="tx1"/>
                </a:solidFill>
              </a:rPr>
              <a:t>Fixed Anchor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="0" dirty="0" smtClean="0">
                <a:solidFill>
                  <a:schemeClr val="tx1"/>
                </a:solidFill>
              </a:rPr>
              <a:t>egotiated during multi-link setup</a:t>
            </a:r>
            <a:endParaRPr lang="en-US" dirty="0" smtClean="0">
              <a:solidFill>
                <a:schemeClr val="tx1"/>
              </a:solidFill>
            </a:endParaRPr>
          </a:p>
          <a:p>
            <a:pPr marL="400050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tx1"/>
                </a:solidFill>
              </a:rPr>
              <a:t>Option 2</a:t>
            </a:r>
            <a:r>
              <a:rPr lang="en-US" sz="2000" b="0" dirty="0" smtClean="0">
                <a:solidFill>
                  <a:schemeClr val="tx1"/>
                </a:solidFill>
              </a:rPr>
              <a:t>: Dynamic Anchor link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Dynamically selected by non-AP MLD and not selected a priori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/>
                </a:solidFill>
              </a:rPr>
              <a:t>AP MLD can provide recommendations </a:t>
            </a: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AP MLD includes info of basic operation (</a:t>
            </a:r>
            <a:r>
              <a:rPr lang="en-GB" sz="2000" b="0" dirty="0" smtClean="0">
                <a:solidFill>
                  <a:schemeClr val="tx1"/>
                </a:solidFill>
              </a:rPr>
              <a:t>such </a:t>
            </a:r>
            <a:r>
              <a:rPr lang="en-GB" sz="2000" b="0" dirty="0">
                <a:solidFill>
                  <a:schemeClr val="tx1"/>
                </a:solidFill>
              </a:rPr>
              <a:t>as traffic indication, BSS parameter updates, etc.)</a:t>
            </a:r>
            <a:r>
              <a:rPr lang="en-US" sz="2000" b="0" dirty="0" smtClean="0">
                <a:solidFill>
                  <a:schemeClr val="tx1"/>
                </a:solidFill>
              </a:rPr>
              <a:t> of all setup links to a non-AP MLD on the anchor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Beacons/Prob</a:t>
            </a:r>
            <a:r>
              <a:rPr lang="en-US" dirty="0" smtClean="0">
                <a:solidFill>
                  <a:schemeClr val="tx1"/>
                </a:solidFill>
              </a:rPr>
              <a:t>e Responses</a:t>
            </a:r>
            <a:r>
              <a:rPr lang="en-US" b="0" dirty="0" smtClean="0">
                <a:solidFill>
                  <a:schemeClr val="tx1"/>
                </a:solidFill>
              </a:rPr>
              <a:t> on anchor link provide </a:t>
            </a:r>
            <a:r>
              <a:rPr lang="en-US" dirty="0" smtClean="0">
                <a:solidFill>
                  <a:schemeClr val="tx1"/>
                </a:solidFill>
              </a:rPr>
              <a:t>other links’ info </a:t>
            </a:r>
            <a:r>
              <a:rPr lang="en-US" b="0" dirty="0" smtClean="0">
                <a:solidFill>
                  <a:schemeClr val="tx1"/>
                </a:solidFill>
              </a:rPr>
              <a:t>for this non-AP MLD on anchor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Mechanisms to </a:t>
            </a:r>
            <a:r>
              <a:rPr lang="en-US" dirty="0" smtClean="0">
                <a:solidFill>
                  <a:schemeClr val="tx1"/>
                </a:solidFill>
              </a:rPr>
              <a:t>reduce Beacon overhead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presented in [3]</a:t>
            </a:r>
            <a:endParaRPr lang="en-US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71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Switching to/from Extreme Low Power MLO Mode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215230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We propose 802.11be shall define fast transition mechanism (e.g. Switch frame) for a non-AP MLD to switch to and from the extreme low-power multi-link operation mode.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In contrast to sending per-link enable/disable messages and power save mode indication</a:t>
            </a:r>
            <a:endParaRPr lang="en-US" b="0" dirty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Switching to extreme low power MLO mode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Switch frame by non-AP MLD can be transmitted on any enabled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Switch frame shall include the Anchor link identifier if the switch frame transmitted on another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TID-to-link mapping is updated to all TIDs mapped to the anchor link</a:t>
            </a:r>
            <a:endParaRPr lang="en-US" b="0" dirty="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Switching out of extreme low power MLO 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Option 1: </a:t>
            </a:r>
            <a:r>
              <a:rPr lang="en-US" sz="2200" dirty="0" smtClean="0">
                <a:solidFill>
                  <a:schemeClr val="tx1"/>
                </a:solidFill>
              </a:rPr>
              <a:t>TID-to-link mapping is updated to the mapping prior to switching into extreme low power MLO 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Option 2: </a:t>
            </a:r>
            <a:r>
              <a:rPr lang="en-US" sz="2200" dirty="0" smtClean="0">
                <a:solidFill>
                  <a:schemeClr val="tx1"/>
                </a:solidFill>
              </a:rPr>
              <a:t>Non-AP MLD explicitly indicates the TID-to-link mapping in the message for switching out of extreme low power MLO mode</a:t>
            </a:r>
            <a:endParaRPr lang="en-US" sz="2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095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Enabling only a single link and activating power save mechanisms is a practical MLO power save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Require efficient fast transition mechanism for switching to and from extreme low power MLO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Anchor link can be </a:t>
            </a:r>
            <a:r>
              <a:rPr lang="en-US" b="0" dirty="0" err="1" smtClean="0"/>
              <a:t>fixedat</a:t>
            </a:r>
            <a:r>
              <a:rPr lang="en-US" b="0" dirty="0" smtClean="0"/>
              <a:t> multi-link setup or dynamically selected by non-AP MLD including recommendations from AP MLD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3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</a:t>
            </a:r>
            <a:r>
              <a:rPr lang="en-US" dirty="0" smtClean="0"/>
              <a:t>802.11be shall define an extreme low power multi-link operation mode for non-AP MLDs?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Exact name of the mode is TBD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Details provided in slide 5 and 6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408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options do you support as default TID-to-link mapping update mechanism for a non-AP MLD switching out of extreme low power MLO mode?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tx1"/>
                </a:solidFill>
              </a:rPr>
              <a:t>Option 1: </a:t>
            </a:r>
            <a:r>
              <a:rPr lang="en-US" sz="2200" dirty="0">
                <a:solidFill>
                  <a:schemeClr val="tx1"/>
                </a:solidFill>
              </a:rPr>
              <a:t>TID-to-link mapping is </a:t>
            </a:r>
            <a:r>
              <a:rPr lang="en-US" sz="2200" dirty="0" smtClean="0">
                <a:solidFill>
                  <a:schemeClr val="tx1"/>
                </a:solidFill>
              </a:rPr>
              <a:t>remapped to the mapping prior </a:t>
            </a:r>
            <a:r>
              <a:rPr lang="en-US" sz="2200" dirty="0">
                <a:solidFill>
                  <a:schemeClr val="tx1"/>
                </a:solidFill>
              </a:rPr>
              <a:t>to switching into extreme low power MLO 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tx1"/>
                </a:solidFill>
              </a:rPr>
              <a:t>Option 2: </a:t>
            </a:r>
            <a:r>
              <a:rPr lang="en-US" sz="2200" dirty="0">
                <a:solidFill>
                  <a:schemeClr val="tx1"/>
                </a:solidFill>
              </a:rPr>
              <a:t>Non-AP MLD explicitly indicates the TID-to-link mapping in the message for switching out of extreme low power MLO </a:t>
            </a:r>
            <a:r>
              <a:rPr lang="en-US" sz="2200" dirty="0" smtClean="0">
                <a:solidFill>
                  <a:schemeClr val="tx1"/>
                </a:solidFill>
              </a:rPr>
              <a:t>mode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Abstain</a:t>
            </a:r>
          </a:p>
          <a:p>
            <a:pPr marL="571500" lvl="1" indent="0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28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27721</TotalTime>
  <Words>1065</Words>
  <Application>Microsoft Office PowerPoint</Application>
  <PresentationFormat>Widescreen</PresentationFormat>
  <Paragraphs>143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Multi-link Power Save Discussion</vt:lpstr>
      <vt:lpstr>Introduction</vt:lpstr>
      <vt:lpstr>Multi-link Power Save – Motions Recap</vt:lpstr>
      <vt:lpstr>Multi-link Power Saving</vt:lpstr>
      <vt:lpstr>Extreme Low Power Multi-link Operation mode</vt:lpstr>
      <vt:lpstr>Switching to/from Extreme Low Power MLO Mode</vt:lpstr>
      <vt:lpstr>Summary</vt:lpstr>
      <vt:lpstr>Straw Poll #1</vt:lpstr>
      <vt:lpstr>Straw Poll #2</vt:lpstr>
      <vt:lpstr>References</vt:lpstr>
      <vt:lpstr>Straw Poll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495</cp:revision>
  <cp:lastPrinted>1601-01-01T00:00:00Z</cp:lastPrinted>
  <dcterms:created xsi:type="dcterms:W3CDTF">2019-09-09T01:56:09Z</dcterms:created>
  <dcterms:modified xsi:type="dcterms:W3CDTF">2020-05-27T03:19:18Z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