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930" r:id="rId3"/>
    <p:sldId id="1076" r:id="rId4"/>
    <p:sldId id="1081" r:id="rId5"/>
    <p:sldId id="1104" r:id="rId6"/>
    <p:sldId id="1105" r:id="rId7"/>
    <p:sldId id="1106" r:id="rId8"/>
    <p:sldId id="1109" r:id="rId9"/>
    <p:sldId id="1107" r:id="rId10"/>
    <p:sldId id="1108" r:id="rId11"/>
    <p:sldId id="1110" r:id="rId12"/>
    <p:sldId id="1045" r:id="rId13"/>
    <p:sldId id="978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0000FF"/>
    <a:srgbClr val="EAEAEA"/>
    <a:srgbClr val="CCCCFF"/>
    <a:srgbClr val="FF5050"/>
    <a:srgbClr val="004232"/>
    <a:srgbClr val="000000"/>
    <a:srgbClr val="80808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6649" autoAdjust="0"/>
  </p:normalViewPr>
  <p:slideViewPr>
    <p:cSldViewPr>
      <p:cViewPr varScale="1">
        <p:scale>
          <a:sx n="93" d="100"/>
          <a:sy n="93" d="100"/>
        </p:scale>
        <p:origin x="690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-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31132" y="9612313"/>
            <a:ext cx="16585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32619" y="9615488"/>
            <a:ext cx="21221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 smtClean="0"/>
              <a:t>November </a:t>
            </a:r>
            <a:r>
              <a:rPr lang="en-GB" altLang="en-US" sz="1400" b="1" dirty="0"/>
              <a:t>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032619" y="9615488"/>
            <a:ext cx="212211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Sindhu </a:t>
            </a:r>
            <a:r>
              <a:rPr lang="en-GB" altLang="en-US" dirty="0" err="1" smtClean="0"/>
              <a:t>Verma</a:t>
            </a:r>
            <a:r>
              <a:rPr lang="en-GB" altLang="en-US" dirty="0" smtClean="0"/>
              <a:t> (Broadcom)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5394" y="6475413"/>
            <a:ext cx="16585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802.11-20/0362r1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ndhu.vema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inko.erceg@Broadcom.com" TargetMode="External"/><Relationship Id="rId5" Type="http://schemas.openxmlformats.org/officeDocument/2006/relationships/hyperlink" Target="mailto:Matthew.fischer@Broadcom.com" TargetMode="External"/><Relationship Id="rId4" Type="http://schemas.openxmlformats.org/officeDocument/2006/relationships/hyperlink" Target="mailto:Shubhodeep.adhikari@Broadco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Proposals </a:t>
            </a:r>
            <a:r>
              <a:rPr lang="en-US" dirty="0" smtClean="0"/>
              <a:t>for the BA Mechanism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378830"/>
              </p:ext>
            </p:extLst>
          </p:nvPr>
        </p:nvGraphicFramePr>
        <p:xfrm>
          <a:off x="228598" y="2998720"/>
          <a:ext cx="8763001" cy="23343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Sindhu </a:t>
                      </a:r>
                      <a:r>
                        <a:rPr lang="en-US" sz="1100" dirty="0" err="1" smtClean="0"/>
                        <a:t>Verma</a:t>
                      </a: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Sindhu.vema@Broadcom.com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Shubhodeep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Adhikari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hlinkClick r:id="rId4"/>
                        </a:rPr>
                        <a:t>Shubhodeep</a:t>
                      </a:r>
                      <a:r>
                        <a:rPr lang="en-US" sz="1100" baseline="0" dirty="0" smtClean="0">
                          <a:hlinkClick r:id="rId4"/>
                        </a:rPr>
                        <a:t>.adhikari@Broadcom.com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Matthew Fischer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hlinkClick r:id="rId5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hlinkClick r:id="rId6"/>
                        </a:rPr>
                        <a:t>Vinko.erceg@Broadcom.com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Originator scenario:</a:t>
            </a:r>
          </a:p>
          <a:p>
            <a:pPr lvl="1"/>
            <a:r>
              <a:rPr lang="en-US" dirty="0" smtClean="0"/>
              <a:t>AMPDU originator does not want BA after SIFS</a:t>
            </a:r>
          </a:p>
          <a:p>
            <a:pPr lvl="2"/>
            <a:r>
              <a:rPr lang="en-US" dirty="0" smtClean="0"/>
              <a:t>E.g. regardless of recipient ability to respond after SIFS</a:t>
            </a:r>
          </a:p>
          <a:p>
            <a:pPr lvl="2"/>
            <a:r>
              <a:rPr lang="en-US" dirty="0" smtClean="0"/>
              <a:t>E.g. to avoid destructive UL TX from recipient</a:t>
            </a:r>
          </a:p>
          <a:p>
            <a:pPr lvl="3"/>
            <a:r>
              <a:rPr lang="en-US" dirty="0" smtClean="0"/>
              <a:t>E.g. destructive to recipient’s ongoing RX on other link</a:t>
            </a:r>
          </a:p>
          <a:p>
            <a:pPr lvl="3"/>
            <a:r>
              <a:rPr lang="en-US" dirty="0" smtClean="0"/>
              <a:t>E.g. while testing various MCS, NSS combinations</a:t>
            </a:r>
          </a:p>
          <a:p>
            <a:pPr lvl="2"/>
            <a:r>
              <a:rPr lang="en-US" dirty="0" smtClean="0"/>
              <a:t>Serial SU DL followed by MU-triggered BA responses</a:t>
            </a:r>
          </a:p>
          <a:p>
            <a:pPr lvl="2"/>
            <a:r>
              <a:rPr lang="en-US" dirty="0" smtClean="0"/>
              <a:t>Slow link-to-link communication regarding PPDU alignment information requiring short PPDU TX while awaiting alignment information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for Originator Flexibility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04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Originator solution:</a:t>
            </a:r>
          </a:p>
          <a:p>
            <a:pPr lvl="1"/>
            <a:r>
              <a:rPr lang="en-US" dirty="0" smtClean="0"/>
              <a:t>The originator indicates delayed BA desire</a:t>
            </a:r>
          </a:p>
          <a:p>
            <a:pPr lvl="2"/>
            <a:r>
              <a:rPr lang="en-US" dirty="0" smtClean="0"/>
              <a:t>E.g. indication in PHY header or MAC header</a:t>
            </a:r>
          </a:p>
          <a:p>
            <a:pPr lvl="3"/>
            <a:r>
              <a:rPr lang="en-US" dirty="0" smtClean="0"/>
              <a:t>I.e. only to a recipient that indicates capability</a:t>
            </a:r>
          </a:p>
          <a:p>
            <a:pPr lvl="2"/>
            <a:r>
              <a:rPr lang="en-US" dirty="0" smtClean="0"/>
              <a:t>After signaling, the originator is free to transmit again after SIFS</a:t>
            </a:r>
          </a:p>
          <a:p>
            <a:pPr lvl="1"/>
            <a:r>
              <a:rPr lang="en-US" dirty="0" smtClean="0"/>
              <a:t>The originator will elicit a BA later</a:t>
            </a:r>
          </a:p>
          <a:p>
            <a:pPr lvl="2"/>
            <a:r>
              <a:rPr lang="en-US" dirty="0" smtClean="0"/>
              <a:t>E.g. using a similar signaling bit</a:t>
            </a:r>
          </a:p>
          <a:p>
            <a:pPr lvl="3"/>
            <a:r>
              <a:rPr lang="en-US" dirty="0" smtClean="0"/>
              <a:t>Maybe </a:t>
            </a:r>
            <a:r>
              <a:rPr lang="en-US" dirty="0" err="1" smtClean="0"/>
              <a:t>Ack</a:t>
            </a:r>
            <a:r>
              <a:rPr lang="en-US" dirty="0" smtClean="0"/>
              <a:t> Policy field</a:t>
            </a:r>
          </a:p>
          <a:p>
            <a:pPr lvl="2"/>
            <a:r>
              <a:rPr lang="en-US" dirty="0" smtClean="0"/>
              <a:t>E.g. using BAR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 for Originator Flexibility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0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inclusion of the following in the SFD:</a:t>
            </a:r>
          </a:p>
          <a:p>
            <a:pPr lvl="1"/>
            <a:r>
              <a:rPr lang="en-US" dirty="0" smtClean="0"/>
              <a:t>Recipient indication of constraints</a:t>
            </a:r>
            <a:endParaRPr lang="en-US" dirty="0" smtClean="0"/>
          </a:p>
          <a:p>
            <a:pPr lvl="2"/>
            <a:r>
              <a:rPr lang="en-US" dirty="0"/>
              <a:t>Maximum MPDU count, maximum byte count to meet SIFS</a:t>
            </a:r>
          </a:p>
          <a:p>
            <a:pPr lvl="2"/>
            <a:r>
              <a:rPr lang="en-US" dirty="0"/>
              <a:t>Minimum delay, maximum delay for BA transmission</a:t>
            </a:r>
          </a:p>
          <a:p>
            <a:pPr lvl="2"/>
            <a:r>
              <a:rPr lang="en-US" dirty="0"/>
              <a:t>In device coexistence is possible</a:t>
            </a:r>
          </a:p>
          <a:p>
            <a:pPr lvl="1"/>
            <a:r>
              <a:rPr lang="en-US" dirty="0" smtClean="0"/>
              <a:t>Originator indication within a PPDU that a BA transmission SIFS after the PPDU is not permitted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Y/N/A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Draft </a:t>
            </a:r>
            <a:r>
              <a:rPr lang="en-US" dirty="0" smtClean="0"/>
              <a:t>P802.11REVmd_D3.4</a:t>
            </a:r>
            <a:endParaRPr lang="en-US" dirty="0"/>
          </a:p>
          <a:p>
            <a:r>
              <a:rPr lang="en-US" dirty="0"/>
              <a:t>[2] Draft </a:t>
            </a:r>
            <a:r>
              <a:rPr lang="en-US" dirty="0" smtClean="0"/>
              <a:t>P802.11ax_D6.1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</p:spPr>
        <p:txBody>
          <a:bodyPr/>
          <a:lstStyle/>
          <a:p>
            <a:r>
              <a:rPr lang="en-GB" dirty="0" smtClean="0"/>
              <a:t>Sindhu </a:t>
            </a:r>
            <a:r>
              <a:rPr lang="en-GB" dirty="0" err="1" smtClean="0"/>
              <a:t>Verma</a:t>
            </a:r>
            <a:r>
              <a:rPr lang="en-GB" dirty="0" smtClean="0"/>
              <a:t>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This contribution discusses possible changes and enhancements to the existing AMPDU-BA mechanism to achieve improvements in efficiency related to the 802.11be multi-link feature</a:t>
            </a:r>
          </a:p>
          <a:p>
            <a:pPr lvl="1"/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 AMPDU recipient is required to respond with BA at SIFS after the eliciting AMPDU’s PPDU</a:t>
            </a:r>
          </a:p>
          <a:p>
            <a:pPr lvl="1"/>
            <a:r>
              <a:rPr lang="en-US" dirty="0" smtClean="0"/>
              <a:t>A recipient might sometimes be incapable of transmitting the BA at SIFS due to</a:t>
            </a:r>
          </a:p>
          <a:p>
            <a:pPr lvl="2"/>
            <a:r>
              <a:rPr lang="en-US" dirty="0" smtClean="0"/>
              <a:t>RX-TX switching delay</a:t>
            </a:r>
          </a:p>
          <a:p>
            <a:pPr lvl="2"/>
            <a:r>
              <a:rPr lang="en-US" dirty="0" smtClean="0"/>
              <a:t>In device coexistence constraints</a:t>
            </a:r>
          </a:p>
          <a:p>
            <a:pPr lvl="1"/>
            <a:r>
              <a:rPr lang="en-US" dirty="0" smtClean="0"/>
              <a:t>A recipient might sometimes be incapable of receiving later MPDUs within an AMPDU due to:</a:t>
            </a:r>
          </a:p>
          <a:p>
            <a:pPr lvl="2"/>
            <a:r>
              <a:rPr lang="en-US" dirty="0" smtClean="0"/>
              <a:t>Internal processing limitations (e.g. processing delay beyond SIFS, based on MCS, byte count, MPDU count,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In-device coexistence constraints</a:t>
            </a:r>
          </a:p>
          <a:p>
            <a:r>
              <a:rPr lang="en-US" dirty="0" smtClean="0"/>
              <a:t>Delayed BA might have worked here, but it was deprecated and then removed from 802.11</a:t>
            </a:r>
          </a:p>
          <a:p>
            <a:pPr lv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at AMPDU Recipient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1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Implementation constraints of MLO may require some time margin for AMPDU construction</a:t>
            </a:r>
          </a:p>
          <a:p>
            <a:pPr lvl="1"/>
            <a:r>
              <a:rPr lang="en-US" dirty="0" smtClean="0"/>
              <a:t>E.g. depending on which link gains access to the channel first and with how much bandwidth</a:t>
            </a:r>
          </a:p>
          <a:p>
            <a:r>
              <a:rPr lang="en-US" dirty="0" smtClean="0"/>
              <a:t>To accommodate this time margin, a short AMPDU could precede a longer AMPDU</a:t>
            </a:r>
          </a:p>
          <a:p>
            <a:pPr lvl="1"/>
            <a:r>
              <a:rPr lang="en-US" dirty="0" smtClean="0"/>
              <a:t>Inserting SIFS+BA+SIFS between the two AMPDUs would be excessive and might cause a problem with synchronous MLD receivers</a:t>
            </a:r>
          </a:p>
          <a:p>
            <a:pPr lvl="1"/>
            <a:r>
              <a:rPr lang="en-US" dirty="0" smtClean="0"/>
              <a:t>Transmitting without rebuilding may cause unnecessary retransmission of MPDUs or transmission of MPDUs with unnecessary gaps in sequence numbers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At AMPDU Originator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LENGTH and contents of an AMPDU cannot be adjusted once the transmission of an AMPDU starts</a:t>
            </a:r>
          </a:p>
          <a:p>
            <a:pPr lvl="1"/>
            <a:r>
              <a:rPr lang="en-US" dirty="0" smtClean="0"/>
              <a:t>LENGTH is contained in the L-SIG. </a:t>
            </a:r>
          </a:p>
          <a:p>
            <a:pPr lvl="1"/>
            <a:r>
              <a:rPr lang="en-US" dirty="0" smtClean="0"/>
              <a:t>Adjustment of LENGTH and contents is useful in case of asynchronous operation on multi-link</a:t>
            </a:r>
          </a:p>
          <a:p>
            <a:pPr lvl="2"/>
            <a:r>
              <a:rPr lang="en-US" dirty="0" smtClean="0"/>
              <a:t>I.e. events on a </a:t>
            </a:r>
            <a:r>
              <a:rPr lang="en-US" dirty="0" err="1" smtClean="0"/>
              <a:t>linkA</a:t>
            </a:r>
            <a:r>
              <a:rPr lang="en-US" dirty="0" smtClean="0"/>
              <a:t> might impact decisions regarding transmissions on a </a:t>
            </a:r>
            <a:r>
              <a:rPr lang="en-US" dirty="0" err="1" smtClean="0"/>
              <a:t>linkB</a:t>
            </a:r>
            <a:r>
              <a:rPr lang="en-US" dirty="0" smtClean="0"/>
              <a:t> (e.g. might receive BA correctly on </a:t>
            </a:r>
            <a:r>
              <a:rPr lang="en-US" dirty="0" err="1" smtClean="0"/>
              <a:t>linkA</a:t>
            </a:r>
            <a:r>
              <a:rPr lang="en-US" dirty="0" smtClean="0"/>
              <a:t> but not on </a:t>
            </a:r>
            <a:r>
              <a:rPr lang="en-US" dirty="0" err="1" smtClean="0"/>
              <a:t>linkB</a:t>
            </a:r>
            <a:r>
              <a:rPr lang="en-US" dirty="0" smtClean="0"/>
              <a:t>, and in an asynchronous manner)</a:t>
            </a:r>
          </a:p>
          <a:p>
            <a:pPr lvl="1"/>
            <a:r>
              <a:rPr lang="en-US" dirty="0" smtClean="0"/>
              <a:t>Insertion of latency sensitive traffic in an ongoing transmission would help latency</a:t>
            </a:r>
          </a:p>
          <a:p>
            <a:pPr lvl="2"/>
            <a:r>
              <a:rPr lang="en-US" dirty="0" smtClean="0"/>
              <a:t>If the arrival of a low-latency packet is anticipated, an AMPDU can start with a shorter LENGTH which will be followed by an AMPDU with low latency traffic if available, otherwise another AMPDU of longer LENGTH of the original priority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AMPDU BA Exchange, Other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7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For long AMPDUs, if the initial PHY header is missed, decoding fails for the receiving device and preamble detection fails for any device performing CCA</a:t>
            </a:r>
          </a:p>
          <a:p>
            <a:pPr lvl="1"/>
            <a:r>
              <a:rPr lang="en-US" dirty="0" smtClean="0"/>
              <a:t>The problem can be alleviated if instead of a long AMPDU, a sequence of shorter back-to-back AMPDUs without gaps can be transmitted followed by a single composite BA.  </a:t>
            </a:r>
          </a:p>
          <a:p>
            <a:pPr lvl="0"/>
            <a:r>
              <a:rPr lang="en-US" dirty="0" smtClean="0"/>
              <a:t>Multiple MCSs/NSSs cannot be tried together and each combination must be tried one at a time followed by a corresponding feedback</a:t>
            </a:r>
          </a:p>
          <a:p>
            <a:pPr lvl="1"/>
            <a:r>
              <a:rPr lang="en-US" dirty="0" smtClean="0"/>
              <a:t>Convergence of the rate control algorithm can be expedited if a composite feedback can be obtained for a back-to-back AMPDU sequence with multiple MCSs/NSSs.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AMPDU BA Exchange, Other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5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Recipient scenario:</a:t>
            </a:r>
          </a:p>
          <a:p>
            <a:pPr lvl="1"/>
            <a:r>
              <a:rPr lang="en-US" dirty="0" smtClean="0"/>
              <a:t>Recipient cannot transmit BA after AMPDU because:</a:t>
            </a:r>
          </a:p>
          <a:p>
            <a:pPr lvl="2"/>
            <a:r>
              <a:rPr lang="en-US" dirty="0" smtClean="0"/>
              <a:t>Extended RX-TX delay due to high MCS, MPDU count,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In-device coexistence</a:t>
            </a:r>
          </a:p>
          <a:p>
            <a:pPr lvl="0"/>
            <a:r>
              <a:rPr lang="en-US" dirty="0" smtClean="0"/>
              <a:t>Recipient solution:</a:t>
            </a:r>
          </a:p>
          <a:p>
            <a:pPr lvl="1"/>
            <a:r>
              <a:rPr lang="en-US" dirty="0" smtClean="0"/>
              <a:t>Recipient indicates RX limitations to AMPDU originator</a:t>
            </a:r>
          </a:p>
          <a:p>
            <a:pPr lvl="2"/>
            <a:r>
              <a:rPr lang="en-US" dirty="0" smtClean="0"/>
              <a:t>Maximum MPDU count, maximum byte count to meet SIFS</a:t>
            </a:r>
          </a:p>
          <a:p>
            <a:pPr lvl="2"/>
            <a:r>
              <a:rPr lang="en-US" dirty="0" smtClean="0"/>
              <a:t>Minimum delay, maximum delay for BA transmission</a:t>
            </a:r>
          </a:p>
          <a:p>
            <a:pPr lvl="2"/>
            <a:r>
              <a:rPr lang="en-US" dirty="0" smtClean="0"/>
              <a:t>In device coexistence is possible</a:t>
            </a:r>
          </a:p>
          <a:p>
            <a:pPr lvl="1"/>
            <a:r>
              <a:rPr lang="en-US" dirty="0" smtClean="0"/>
              <a:t>Originator allows for delayed recipient response</a:t>
            </a:r>
          </a:p>
          <a:p>
            <a:pPr lvl="2"/>
            <a:r>
              <a:rPr lang="en-US" dirty="0" smtClean="0"/>
              <a:t>Determines response parameters dynamically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Recipient Capability Restriction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5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If the AMPDU originator follows the recipient’s limitations</a:t>
            </a:r>
          </a:p>
          <a:p>
            <a:pPr lvl="1"/>
            <a:r>
              <a:rPr lang="en-US" sz="1600" dirty="0" smtClean="0"/>
              <a:t>E.g. transmits AMPDUs which fall below the RX-TX delay limits, and recipient has not signaled that coexistence interference is present</a:t>
            </a:r>
          </a:p>
          <a:p>
            <a:pPr lvl="1"/>
            <a:r>
              <a:rPr lang="en-US" sz="1600" dirty="0" smtClean="0"/>
              <a:t>Originator interprets lack of BA within SIFS + slot as failure</a:t>
            </a:r>
          </a:p>
          <a:p>
            <a:pPr lvl="1"/>
            <a:r>
              <a:rPr lang="en-US" sz="1600" dirty="0" smtClean="0"/>
              <a:t>Otherwise, originator interprets lack of BA as delayed BA</a:t>
            </a:r>
          </a:p>
          <a:p>
            <a:r>
              <a:rPr lang="en-US" sz="1800" dirty="0" smtClean="0"/>
              <a:t>In the case of delayed BA determination</a:t>
            </a:r>
          </a:p>
          <a:p>
            <a:pPr lvl="1"/>
            <a:r>
              <a:rPr lang="en-US" sz="1600" dirty="0" smtClean="0"/>
              <a:t>I.e. interpreted lack of BA as delayed BA</a:t>
            </a:r>
          </a:p>
          <a:p>
            <a:pPr lvl="2"/>
            <a:r>
              <a:rPr lang="en-US" sz="1400" dirty="0" smtClean="0"/>
              <a:t>Optionally continue </a:t>
            </a:r>
            <a:r>
              <a:rPr lang="en-US" sz="1400" dirty="0"/>
              <a:t>with </a:t>
            </a:r>
            <a:r>
              <a:rPr lang="en-US" sz="1400" dirty="0" smtClean="0"/>
              <a:t>TXOP (i.e. after PIFS)</a:t>
            </a:r>
          </a:p>
          <a:p>
            <a:pPr lvl="2"/>
            <a:r>
              <a:rPr lang="en-US" sz="1400" dirty="0" smtClean="0"/>
              <a:t>Next PPDU </a:t>
            </a:r>
            <a:r>
              <a:rPr lang="en-US" sz="1400" dirty="0"/>
              <a:t>to same </a:t>
            </a:r>
            <a:r>
              <a:rPr lang="en-US" sz="1400" dirty="0" smtClean="0"/>
              <a:t>recipient or other recipient(s)</a:t>
            </a:r>
          </a:p>
          <a:p>
            <a:pPr lvl="1"/>
            <a:r>
              <a:rPr lang="en-US" sz="1600" dirty="0" smtClean="0"/>
              <a:t>Originator assumes that the missing BA </a:t>
            </a:r>
            <a:r>
              <a:rPr lang="en-US" sz="1600" dirty="0"/>
              <a:t>will be </a:t>
            </a:r>
            <a:r>
              <a:rPr lang="en-US" sz="1600" dirty="0" smtClean="0"/>
              <a:t>either:</a:t>
            </a:r>
          </a:p>
          <a:p>
            <a:pPr lvl="2"/>
            <a:r>
              <a:rPr lang="en-US" sz="1400" dirty="0" smtClean="0"/>
              <a:t>Transmitted </a:t>
            </a:r>
            <a:r>
              <a:rPr lang="en-US" sz="1400" dirty="0"/>
              <a:t>using </a:t>
            </a:r>
            <a:r>
              <a:rPr lang="en-US" sz="1400" dirty="0" smtClean="0"/>
              <a:t>contention by the recipient</a:t>
            </a:r>
          </a:p>
          <a:p>
            <a:pPr lvl="2"/>
            <a:r>
              <a:rPr lang="en-US" sz="1400" dirty="0" smtClean="0"/>
              <a:t>Triggered </a:t>
            </a:r>
            <a:r>
              <a:rPr lang="en-US" sz="1400" dirty="0"/>
              <a:t>after </a:t>
            </a:r>
            <a:r>
              <a:rPr lang="en-US" sz="1400" dirty="0" smtClean="0"/>
              <a:t>negotiated minimum </a:t>
            </a:r>
            <a:r>
              <a:rPr lang="en-US" sz="1400" dirty="0"/>
              <a:t>delay x and before a maximum delay y. The expiry of maximum delay will lead to the assumption at the </a:t>
            </a:r>
            <a:r>
              <a:rPr lang="en-US" sz="1400" dirty="0" smtClean="0"/>
              <a:t>originator </a:t>
            </a:r>
            <a:r>
              <a:rPr lang="en-US" sz="1400" dirty="0"/>
              <a:t>that the AMPDU is in </a:t>
            </a:r>
            <a:r>
              <a:rPr lang="en-US" sz="1400" dirty="0" smtClean="0"/>
              <a:t>error</a:t>
            </a:r>
            <a:endParaRPr lang="en-US" sz="1400" dirty="0"/>
          </a:p>
          <a:p>
            <a:pPr lvl="2"/>
            <a:r>
              <a:rPr lang="en-US" sz="1400" dirty="0" smtClean="0"/>
              <a:t>Whichever comes first</a:t>
            </a: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 for Recipient Capability Restriction </a:t>
            </a:r>
            <a:r>
              <a:rPr lang="en-US" dirty="0" smtClean="0"/>
              <a:t>Originator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Recipient exercising delayed BA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Optionally transmits a BA with an indication of the last processed SEQ, or otherwise indicates that delayed BA is occurring</a:t>
            </a:r>
          </a:p>
          <a:p>
            <a:pPr lvl="2"/>
            <a:r>
              <a:rPr lang="en-US" dirty="0" smtClean="0"/>
              <a:t>E.g. by not responding at all within SIFS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Eventually transmitted BA should be cumulative in terms of ACK information</a:t>
            </a:r>
          </a:p>
          <a:p>
            <a:pPr lvl="2"/>
            <a:r>
              <a:rPr lang="en-US" dirty="0" smtClean="0"/>
              <a:t>E.g. if additional AMPDUs arrive before BA is transmitted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Sindhu Verma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Solutions for Recipient Capability Restriction Recipient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146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250356</TotalTime>
  <Words>1116</Words>
  <Application>Microsoft Office PowerPoint</Application>
  <PresentationFormat>On-screen Show (4:3)</PresentationFormat>
  <Paragraphs>154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Proposals for the BA Mechanism</vt:lpstr>
      <vt:lpstr>Abstract</vt:lpstr>
      <vt:lpstr>Limitations at AMPDU Recipient</vt:lpstr>
      <vt:lpstr>Limitations At AMPDU Originator</vt:lpstr>
      <vt:lpstr>Limitations of AMPDU BA Exchange, Other (1)</vt:lpstr>
      <vt:lpstr>Limitations of AMPDU BA Exchange, Other (2)</vt:lpstr>
      <vt:lpstr>Solutions for Recipient Capability Restriction (1)</vt:lpstr>
      <vt:lpstr>Solutions for Recipient Capability Restriction Originator Rules</vt:lpstr>
      <vt:lpstr>Solutions for Recipient Capability Restriction Recipient Rules</vt:lpstr>
      <vt:lpstr>Scenario for Originator Flexibility</vt:lpstr>
      <vt:lpstr>Solution for Originator Flexibility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Matthew Fischer</dc:creator>
  <cp:lastModifiedBy>Matthew Fischer</cp:lastModifiedBy>
  <cp:revision>2313</cp:revision>
  <cp:lastPrinted>1998-02-10T13:28:06Z</cp:lastPrinted>
  <dcterms:created xsi:type="dcterms:W3CDTF">2004-12-02T14:01:45Z</dcterms:created>
  <dcterms:modified xsi:type="dcterms:W3CDTF">2020-08-14T18:17:35Z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1552786117</vt:lpwstr>
  </property>
</Properties>
</file>