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6858000" cx="12192000"/>
  <p:notesSz cx="6934200" cy="92805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2D200454-40CA-4A62-9FC3-DE9A4176ACB9}">
      <p15:notesGuideLst>
        <p15:guide id="1" orient="horz" pos="2923">
          <p15:clr>
            <a:srgbClr val="A4A3A4"/>
          </p15:clr>
        </p15:guide>
        <p15:guide id="2" pos="2184">
          <p15:clr>
            <a:srgbClr val="A4A3A4"/>
          </p15:clr>
        </p15:guide>
      </p15:notesGuideLst>
    </p:ext>
    <p:ext uri="http://customooxmlschemas.google.com/">
      <go:slidesCustomData xmlns:go="http://customooxmlschemas.google.com/" r:id="rId15" roundtripDataSignature="AMtx7mg1X0KlOPtL3hqeI/DsBRc3ylJp6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78BD2E41-4D16-4376-BA55-48FAF4650374}">
  <a:tblStyle styleId="{78BD2E41-4D16-4376-BA55-48FAF4650374}"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3840"/>
      </p:guideLst>
    </p:cSldViewPr>
  </p:slideViewPr>
  <p:notesViewPr>
    <p:cSldViewPr snapToGrid="0">
      <p:cViewPr varScale="1">
        <p:scale>
          <a:sx n="100" d="100"/>
          <a:sy n="100" d="100"/>
        </p:scale>
        <p:origin x="0" y="0"/>
      </p:cViewPr>
      <p:guideLst>
        <p:guide pos="2923" orient="horz"/>
        <p:guide pos="2184"/>
      </p:guideLst>
    </p:cSldViewPr>
  </p:notes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customschemas.google.com/relationships/presentationmetadata" Target="metadata"/><Relationship Id="rId14" Type="http://schemas.openxmlformats.org/officeDocument/2006/relationships/slide" Target="slides/slide8.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6934200" cy="9280525"/>
          </a:xfrm>
          <a:prstGeom prst="roundRect">
            <a:avLst>
              <a:gd fmla="val 19"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4" name="Google Shape;4;n"/>
          <p:cNvSpPr txBox="1"/>
          <p:nvPr>
            <p:ph idx="2" type="hdr"/>
          </p:nvPr>
        </p:nvSpPr>
        <p:spPr>
          <a:xfrm>
            <a:off x="5640388" y="96838"/>
            <a:ext cx="639762" cy="211137"/>
          </a:xfrm>
          <a:prstGeom prst="rect">
            <a:avLst/>
          </a:prstGeom>
          <a:noFill/>
          <a:ln>
            <a:noFill/>
          </a:ln>
        </p:spPr>
        <p:txBody>
          <a:bodyPr anchorCtr="0" anchor="b"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None/>
              <a:defRPr b="1"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9pPr>
          </a:lstStyle>
          <a:p/>
        </p:txBody>
      </p:sp>
      <p:sp>
        <p:nvSpPr>
          <p:cNvPr id="5" name="Google Shape;5;n"/>
          <p:cNvSpPr txBox="1"/>
          <p:nvPr>
            <p:ph idx="10" type="dt"/>
          </p:nvPr>
        </p:nvSpPr>
        <p:spPr>
          <a:xfrm>
            <a:off x="654050" y="96838"/>
            <a:ext cx="825500" cy="211137"/>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1"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9pPr>
          </a:lstStyle>
          <a:p/>
        </p:txBody>
      </p:sp>
      <p:sp>
        <p:nvSpPr>
          <p:cNvPr id="6" name="Google Shape;6;n"/>
          <p:cNvSpPr/>
          <p:nvPr>
            <p:ph idx="3" type="sldImg"/>
          </p:nvPr>
        </p:nvSpPr>
        <p:spPr>
          <a:xfrm>
            <a:off x="385763" y="701675"/>
            <a:ext cx="6161087"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
        <p:nvSpPr>
          <p:cNvPr id="7" name="Google Shape;7;n"/>
          <p:cNvSpPr txBox="1"/>
          <p:nvPr>
            <p:ph idx="1" type="body"/>
          </p:nvPr>
        </p:nvSpPr>
        <p:spPr>
          <a:xfrm>
            <a:off x="923925" y="4408488"/>
            <a:ext cx="5084763" cy="4175125"/>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8" name="Google Shape;8;n"/>
          <p:cNvSpPr txBox="1"/>
          <p:nvPr>
            <p:ph idx="11" type="ftr"/>
          </p:nvPr>
        </p:nvSpPr>
        <p:spPr>
          <a:xfrm>
            <a:off x="5357813" y="8985250"/>
            <a:ext cx="922337" cy="180975"/>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9pPr>
          </a:lstStyle>
          <a:p/>
        </p:txBody>
      </p:sp>
      <p:sp>
        <p:nvSpPr>
          <p:cNvPr id="9" name="Google Shape;9;n"/>
          <p:cNvSpPr txBox="1"/>
          <p:nvPr>
            <p:ph idx="12" type="sldNum"/>
          </p:nvPr>
        </p:nvSpPr>
        <p:spPr>
          <a:xfrm>
            <a:off x="3222625" y="8985250"/>
            <a:ext cx="511175" cy="363538"/>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Times New Roman"/>
                <a:ea typeface="Times New Roman"/>
                <a:cs typeface="Times New Roman"/>
                <a:sym typeface="Times New Roman"/>
              </a:rPr>
              <a:t>Page </a:t>
            </a: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b="0" i="0" sz="1200" u="none" cap="none" strike="noStrike">
              <a:solidFill>
                <a:srgbClr val="000000"/>
              </a:solidFill>
              <a:latin typeface="Times New Roman"/>
              <a:ea typeface="Times New Roman"/>
              <a:cs typeface="Times New Roman"/>
              <a:sym typeface="Times New Roman"/>
            </a:endParaRPr>
          </a:p>
        </p:txBody>
      </p:sp>
      <p:sp>
        <p:nvSpPr>
          <p:cNvPr id="10" name="Google Shape;10;n"/>
          <p:cNvSpPr/>
          <p:nvPr/>
        </p:nvSpPr>
        <p:spPr>
          <a:xfrm>
            <a:off x="722313" y="8985250"/>
            <a:ext cx="714375" cy="1825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11" name="Google Shape;11;n"/>
          <p:cNvCxnSpPr/>
          <p:nvPr/>
        </p:nvCxnSpPr>
        <p:spPr>
          <a:xfrm>
            <a:off x="723900" y="8983663"/>
            <a:ext cx="5486400" cy="1587"/>
          </a:xfrm>
          <a:prstGeom prst="straightConnector1">
            <a:avLst/>
          </a:prstGeom>
          <a:noFill/>
          <a:ln cap="flat" cmpd="sng" w="12600">
            <a:solidFill>
              <a:srgbClr val="000000"/>
            </a:solidFill>
            <a:prstDash val="solid"/>
            <a:miter lim="800000"/>
            <a:headEnd len="sm" w="sm" type="none"/>
            <a:tailEnd len="sm" w="sm" type="none"/>
          </a:ln>
        </p:spPr>
      </p:cxnSp>
      <p:cxnSp>
        <p:nvCxnSpPr>
          <p:cNvPr id="12" name="Google Shape;12;n"/>
          <p:cNvCxnSpPr/>
          <p:nvPr/>
        </p:nvCxnSpPr>
        <p:spPr>
          <a:xfrm>
            <a:off x="647700" y="296863"/>
            <a:ext cx="5638800" cy="1587"/>
          </a:xfrm>
          <a:prstGeom prst="straightConnector1">
            <a:avLst/>
          </a:prstGeom>
          <a:noFill/>
          <a:ln cap="flat" cmpd="sng" w="12600">
            <a:solidFill>
              <a:srgbClr val="000000"/>
            </a:solidFill>
            <a:prstDash val="solid"/>
            <a:miter lim="800000"/>
            <a:headEnd len="sm" w="sm" type="none"/>
            <a:tailEnd len="sm" w="sm" type="none"/>
          </a:ln>
        </p:spPr>
      </p:cxn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p1:notes"/>
          <p:cNvSpPr txBox="1"/>
          <p:nvPr>
            <p:ph idx="2" type="hdr"/>
          </p:nvPr>
        </p:nvSpPr>
        <p:spPr>
          <a:xfrm>
            <a:off x="5640388" y="96838"/>
            <a:ext cx="639762" cy="211137"/>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doc.: IEEE 802.11-yy/xxxxr0</a:t>
            </a:r>
            <a:endParaRPr/>
          </a:p>
        </p:txBody>
      </p:sp>
      <p:sp>
        <p:nvSpPr>
          <p:cNvPr id="78" name="Google Shape;78;p1:notes"/>
          <p:cNvSpPr txBox="1"/>
          <p:nvPr>
            <p:ph idx="10" type="dt"/>
          </p:nvPr>
        </p:nvSpPr>
        <p:spPr>
          <a:xfrm>
            <a:off x="654050" y="96838"/>
            <a:ext cx="825500" cy="211137"/>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Month Year</a:t>
            </a:r>
            <a:endParaRPr/>
          </a:p>
        </p:txBody>
      </p:sp>
      <p:sp>
        <p:nvSpPr>
          <p:cNvPr id="79" name="Google Shape;79;p1:notes"/>
          <p:cNvSpPr txBox="1"/>
          <p:nvPr>
            <p:ph idx="11" type="ftr"/>
          </p:nvPr>
        </p:nvSpPr>
        <p:spPr>
          <a:xfrm>
            <a:off x="5357813" y="8985250"/>
            <a:ext cx="922337" cy="180975"/>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80" name="Google Shape;80;p1:notes"/>
          <p:cNvSpPr txBox="1"/>
          <p:nvPr>
            <p:ph idx="12" type="sldNum"/>
          </p:nvPr>
        </p:nvSpPr>
        <p:spPr>
          <a:xfrm>
            <a:off x="3222625" y="8985250"/>
            <a:ext cx="511175" cy="363538"/>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81" name="Google Shape;81;p1:notes"/>
          <p:cNvSpPr txBox="1"/>
          <p:nvPr/>
        </p:nvSpPr>
        <p:spPr>
          <a:xfrm>
            <a:off x="1154113" y="701675"/>
            <a:ext cx="4625975" cy="3468688"/>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82" name="Google Shape;82;p1:notes"/>
          <p:cNvSpPr txBox="1"/>
          <p:nvPr>
            <p:ph idx="1" type="body"/>
          </p:nvPr>
        </p:nvSpPr>
        <p:spPr>
          <a:xfrm>
            <a:off x="923925" y="4408488"/>
            <a:ext cx="5086350" cy="4270375"/>
          </a:xfrm>
          <a:prstGeom prst="rect">
            <a:avLst/>
          </a:prstGeom>
          <a:noFill/>
          <a:ln>
            <a:noFill/>
          </a:ln>
        </p:spPr>
        <p:txBody>
          <a:bodyPr anchorCtr="0" anchor="ctr" bIns="46075" lIns="93600" spcFirstLastPara="1" rIns="93600" wrap="square" tIns="46075">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83" name="Google Shape;83;p1:notes"/>
          <p:cNvSpPr/>
          <p:nvPr>
            <p:ph idx="3" type="sldImg"/>
          </p:nvPr>
        </p:nvSpPr>
        <p:spPr>
          <a:xfrm>
            <a:off x="385763" y="701675"/>
            <a:ext cx="6161087"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p2:notes"/>
          <p:cNvSpPr txBox="1"/>
          <p:nvPr>
            <p:ph idx="2" type="hdr"/>
          </p:nvPr>
        </p:nvSpPr>
        <p:spPr>
          <a:xfrm>
            <a:off x="5640388" y="96838"/>
            <a:ext cx="639762" cy="211137"/>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doc.: IEEE 802.11-yy/xxxxr0</a:t>
            </a:r>
            <a:endParaRPr/>
          </a:p>
        </p:txBody>
      </p:sp>
      <p:sp>
        <p:nvSpPr>
          <p:cNvPr id="93" name="Google Shape;93;p2:notes"/>
          <p:cNvSpPr txBox="1"/>
          <p:nvPr>
            <p:ph idx="10" type="dt"/>
          </p:nvPr>
        </p:nvSpPr>
        <p:spPr>
          <a:xfrm>
            <a:off x="654050" y="96838"/>
            <a:ext cx="825500" cy="211137"/>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Month Year</a:t>
            </a:r>
            <a:endParaRPr/>
          </a:p>
        </p:txBody>
      </p:sp>
      <p:sp>
        <p:nvSpPr>
          <p:cNvPr id="94" name="Google Shape;94;p2:notes"/>
          <p:cNvSpPr txBox="1"/>
          <p:nvPr>
            <p:ph idx="11" type="ftr"/>
          </p:nvPr>
        </p:nvSpPr>
        <p:spPr>
          <a:xfrm>
            <a:off x="5357813" y="8985250"/>
            <a:ext cx="922337" cy="180975"/>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95" name="Google Shape;95;p2:notes"/>
          <p:cNvSpPr txBox="1"/>
          <p:nvPr>
            <p:ph idx="12" type="sldNum"/>
          </p:nvPr>
        </p:nvSpPr>
        <p:spPr>
          <a:xfrm>
            <a:off x="3222625" y="8985250"/>
            <a:ext cx="511175" cy="363538"/>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96" name="Google Shape;96;p2:notes"/>
          <p:cNvSpPr txBox="1"/>
          <p:nvPr/>
        </p:nvSpPr>
        <p:spPr>
          <a:xfrm>
            <a:off x="1154113" y="701675"/>
            <a:ext cx="4625975" cy="3468688"/>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97" name="Google Shape;97;p2:notes"/>
          <p:cNvSpPr txBox="1"/>
          <p:nvPr>
            <p:ph idx="1" type="body"/>
          </p:nvPr>
        </p:nvSpPr>
        <p:spPr>
          <a:xfrm>
            <a:off x="923925" y="4408488"/>
            <a:ext cx="5086350" cy="4270375"/>
          </a:xfrm>
          <a:prstGeom prst="rect">
            <a:avLst/>
          </a:prstGeom>
          <a:noFill/>
          <a:ln>
            <a:noFill/>
          </a:ln>
        </p:spPr>
        <p:txBody>
          <a:bodyPr anchorCtr="0" anchor="ctr" bIns="46075" lIns="93600" spcFirstLastPara="1" rIns="93600" wrap="square" tIns="46075">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98" name="Google Shape;98;p2:notes"/>
          <p:cNvSpPr/>
          <p:nvPr>
            <p:ph idx="3" type="sldImg"/>
          </p:nvPr>
        </p:nvSpPr>
        <p:spPr>
          <a:xfrm>
            <a:off x="385763" y="701675"/>
            <a:ext cx="6161087"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p3:notes"/>
          <p:cNvSpPr txBox="1"/>
          <p:nvPr>
            <p:ph idx="2" type="hdr"/>
          </p:nvPr>
        </p:nvSpPr>
        <p:spPr>
          <a:xfrm>
            <a:off x="5640388" y="96838"/>
            <a:ext cx="639900" cy="2112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doc.: IEEE 802.11-yy/xxxxr0</a:t>
            </a:r>
            <a:endParaRPr/>
          </a:p>
        </p:txBody>
      </p:sp>
      <p:sp>
        <p:nvSpPr>
          <p:cNvPr id="106" name="Google Shape;106;p3:notes"/>
          <p:cNvSpPr txBox="1"/>
          <p:nvPr>
            <p:ph idx="10" type="dt"/>
          </p:nvPr>
        </p:nvSpPr>
        <p:spPr>
          <a:xfrm>
            <a:off x="654050" y="96838"/>
            <a:ext cx="825600" cy="2112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Month Year</a:t>
            </a:r>
            <a:endParaRPr/>
          </a:p>
        </p:txBody>
      </p:sp>
      <p:sp>
        <p:nvSpPr>
          <p:cNvPr id="107" name="Google Shape;107;p3:notes"/>
          <p:cNvSpPr txBox="1"/>
          <p:nvPr>
            <p:ph idx="11" type="ftr"/>
          </p:nvPr>
        </p:nvSpPr>
        <p:spPr>
          <a:xfrm>
            <a:off x="5357813" y="8985250"/>
            <a:ext cx="922200" cy="1809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108" name="Google Shape;108;p3:notes"/>
          <p:cNvSpPr txBox="1"/>
          <p:nvPr>
            <p:ph idx="12" type="sldNum"/>
          </p:nvPr>
        </p:nvSpPr>
        <p:spPr>
          <a:xfrm>
            <a:off x="3222625" y="8985250"/>
            <a:ext cx="511200" cy="3636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09" name="Google Shape;109;p3:notes"/>
          <p:cNvSpPr txBox="1"/>
          <p:nvPr/>
        </p:nvSpPr>
        <p:spPr>
          <a:xfrm>
            <a:off x="1154113" y="701675"/>
            <a:ext cx="4626000" cy="34686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10" name="Google Shape;110;p3:notes"/>
          <p:cNvSpPr txBox="1"/>
          <p:nvPr>
            <p:ph idx="1" type="body"/>
          </p:nvPr>
        </p:nvSpPr>
        <p:spPr>
          <a:xfrm>
            <a:off x="923925" y="4408488"/>
            <a:ext cx="5086200" cy="4270500"/>
          </a:xfrm>
          <a:prstGeom prst="rect">
            <a:avLst/>
          </a:prstGeom>
          <a:noFill/>
          <a:ln>
            <a:noFill/>
          </a:ln>
        </p:spPr>
        <p:txBody>
          <a:bodyPr anchorCtr="0" anchor="ctr" bIns="46075" lIns="93600" spcFirstLastPara="1" rIns="93600" wrap="square" tIns="46075">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11" name="Google Shape;111;p3:notes"/>
          <p:cNvSpPr/>
          <p:nvPr>
            <p:ph idx="3" type="sldImg"/>
          </p:nvPr>
        </p:nvSpPr>
        <p:spPr>
          <a:xfrm>
            <a:off x="385763" y="701675"/>
            <a:ext cx="6161087"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g70efb410b4_1_12:notes"/>
          <p:cNvSpPr txBox="1"/>
          <p:nvPr>
            <p:ph idx="2" type="hdr"/>
          </p:nvPr>
        </p:nvSpPr>
        <p:spPr>
          <a:xfrm>
            <a:off x="5640388" y="96838"/>
            <a:ext cx="639900" cy="2112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doc.: IEEE 802.11-yy/xxxxr0</a:t>
            </a:r>
            <a:endParaRPr/>
          </a:p>
        </p:txBody>
      </p:sp>
      <p:sp>
        <p:nvSpPr>
          <p:cNvPr id="119" name="Google Shape;119;g70efb410b4_1_12:notes"/>
          <p:cNvSpPr txBox="1"/>
          <p:nvPr>
            <p:ph idx="10" type="dt"/>
          </p:nvPr>
        </p:nvSpPr>
        <p:spPr>
          <a:xfrm>
            <a:off x="654050" y="96838"/>
            <a:ext cx="825600" cy="2112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Month Year</a:t>
            </a:r>
            <a:endParaRPr/>
          </a:p>
        </p:txBody>
      </p:sp>
      <p:sp>
        <p:nvSpPr>
          <p:cNvPr id="120" name="Google Shape;120;g70efb410b4_1_12:notes"/>
          <p:cNvSpPr txBox="1"/>
          <p:nvPr>
            <p:ph idx="11" type="ftr"/>
          </p:nvPr>
        </p:nvSpPr>
        <p:spPr>
          <a:xfrm>
            <a:off x="5357813" y="8985250"/>
            <a:ext cx="922200" cy="1809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121" name="Google Shape;121;g70efb410b4_1_12:notes"/>
          <p:cNvSpPr txBox="1"/>
          <p:nvPr>
            <p:ph idx="12" type="sldNum"/>
          </p:nvPr>
        </p:nvSpPr>
        <p:spPr>
          <a:xfrm>
            <a:off x="3222625" y="8985250"/>
            <a:ext cx="511200" cy="3636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22" name="Google Shape;122;g70efb410b4_1_12:notes"/>
          <p:cNvSpPr txBox="1"/>
          <p:nvPr/>
        </p:nvSpPr>
        <p:spPr>
          <a:xfrm>
            <a:off x="1154113" y="701675"/>
            <a:ext cx="4626000" cy="34686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23" name="Google Shape;123;g70efb410b4_1_12:notes"/>
          <p:cNvSpPr txBox="1"/>
          <p:nvPr>
            <p:ph idx="1" type="body"/>
          </p:nvPr>
        </p:nvSpPr>
        <p:spPr>
          <a:xfrm>
            <a:off x="923925" y="4408488"/>
            <a:ext cx="5086200" cy="4270500"/>
          </a:xfrm>
          <a:prstGeom prst="rect">
            <a:avLst/>
          </a:prstGeom>
          <a:noFill/>
          <a:ln>
            <a:noFill/>
          </a:ln>
        </p:spPr>
        <p:txBody>
          <a:bodyPr anchorCtr="0" anchor="ctr" bIns="46075" lIns="93600" spcFirstLastPara="1" rIns="93600" wrap="square" tIns="46075">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24" name="Google Shape;124;g70efb410b4_1_12:notes"/>
          <p:cNvSpPr/>
          <p:nvPr>
            <p:ph idx="3" type="sldImg"/>
          </p:nvPr>
        </p:nvSpPr>
        <p:spPr>
          <a:xfrm>
            <a:off x="385763" y="701675"/>
            <a:ext cx="6161100"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7ebc3e6729_1_0:notes"/>
          <p:cNvSpPr txBox="1"/>
          <p:nvPr>
            <p:ph idx="2" type="hdr"/>
          </p:nvPr>
        </p:nvSpPr>
        <p:spPr>
          <a:xfrm>
            <a:off x="5640388" y="96838"/>
            <a:ext cx="639900" cy="2112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doc.: IEEE 802.11-yy/xxxxr0</a:t>
            </a:r>
            <a:endParaRPr/>
          </a:p>
        </p:txBody>
      </p:sp>
      <p:sp>
        <p:nvSpPr>
          <p:cNvPr id="132" name="Google Shape;132;g7ebc3e6729_1_0:notes"/>
          <p:cNvSpPr txBox="1"/>
          <p:nvPr>
            <p:ph idx="10" type="dt"/>
          </p:nvPr>
        </p:nvSpPr>
        <p:spPr>
          <a:xfrm>
            <a:off x="654050" y="96838"/>
            <a:ext cx="825600" cy="2112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Month Year</a:t>
            </a:r>
            <a:endParaRPr/>
          </a:p>
        </p:txBody>
      </p:sp>
      <p:sp>
        <p:nvSpPr>
          <p:cNvPr id="133" name="Google Shape;133;g7ebc3e6729_1_0:notes"/>
          <p:cNvSpPr txBox="1"/>
          <p:nvPr>
            <p:ph idx="11" type="ftr"/>
          </p:nvPr>
        </p:nvSpPr>
        <p:spPr>
          <a:xfrm>
            <a:off x="5357813" y="8985250"/>
            <a:ext cx="922200" cy="1809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134" name="Google Shape;134;g7ebc3e6729_1_0:notes"/>
          <p:cNvSpPr txBox="1"/>
          <p:nvPr>
            <p:ph idx="12" type="sldNum"/>
          </p:nvPr>
        </p:nvSpPr>
        <p:spPr>
          <a:xfrm>
            <a:off x="3222625" y="8985250"/>
            <a:ext cx="511200" cy="3636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35" name="Google Shape;135;g7ebc3e6729_1_0:notes"/>
          <p:cNvSpPr txBox="1"/>
          <p:nvPr/>
        </p:nvSpPr>
        <p:spPr>
          <a:xfrm>
            <a:off x="1154113" y="701675"/>
            <a:ext cx="4626000" cy="34686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36" name="Google Shape;136;g7ebc3e6729_1_0:notes"/>
          <p:cNvSpPr txBox="1"/>
          <p:nvPr>
            <p:ph idx="1" type="body"/>
          </p:nvPr>
        </p:nvSpPr>
        <p:spPr>
          <a:xfrm>
            <a:off x="923925" y="4408488"/>
            <a:ext cx="5086200" cy="4270500"/>
          </a:xfrm>
          <a:prstGeom prst="rect">
            <a:avLst/>
          </a:prstGeom>
          <a:noFill/>
          <a:ln>
            <a:noFill/>
          </a:ln>
        </p:spPr>
        <p:txBody>
          <a:bodyPr anchorCtr="0" anchor="ctr" bIns="46075" lIns="93600" spcFirstLastPara="1" rIns="93600" wrap="square" tIns="46075">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37" name="Google Shape;137;g7ebc3e6729_1_0:notes"/>
          <p:cNvSpPr/>
          <p:nvPr>
            <p:ph idx="3" type="sldImg"/>
          </p:nvPr>
        </p:nvSpPr>
        <p:spPr>
          <a:xfrm>
            <a:off x="385763" y="701675"/>
            <a:ext cx="6161100"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p4:notes"/>
          <p:cNvSpPr txBox="1"/>
          <p:nvPr>
            <p:ph idx="2" type="hdr"/>
          </p:nvPr>
        </p:nvSpPr>
        <p:spPr>
          <a:xfrm>
            <a:off x="5640388" y="96838"/>
            <a:ext cx="639900" cy="2112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doc.: IEEE 802.11-yy/xxxxr0</a:t>
            </a:r>
            <a:endParaRPr/>
          </a:p>
        </p:txBody>
      </p:sp>
      <p:sp>
        <p:nvSpPr>
          <p:cNvPr id="145" name="Google Shape;145;p4:notes"/>
          <p:cNvSpPr txBox="1"/>
          <p:nvPr>
            <p:ph idx="10" type="dt"/>
          </p:nvPr>
        </p:nvSpPr>
        <p:spPr>
          <a:xfrm>
            <a:off x="654050" y="96838"/>
            <a:ext cx="825600" cy="2112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Month Year</a:t>
            </a:r>
            <a:endParaRPr/>
          </a:p>
        </p:txBody>
      </p:sp>
      <p:sp>
        <p:nvSpPr>
          <p:cNvPr id="146" name="Google Shape;146;p4:notes"/>
          <p:cNvSpPr txBox="1"/>
          <p:nvPr>
            <p:ph idx="11" type="ftr"/>
          </p:nvPr>
        </p:nvSpPr>
        <p:spPr>
          <a:xfrm>
            <a:off x="5357813" y="8985250"/>
            <a:ext cx="922200" cy="1809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147" name="Google Shape;147;p4:notes"/>
          <p:cNvSpPr txBox="1"/>
          <p:nvPr>
            <p:ph idx="12" type="sldNum"/>
          </p:nvPr>
        </p:nvSpPr>
        <p:spPr>
          <a:xfrm>
            <a:off x="3222625" y="8985250"/>
            <a:ext cx="511200" cy="3636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48" name="Google Shape;148;p4:notes"/>
          <p:cNvSpPr txBox="1"/>
          <p:nvPr/>
        </p:nvSpPr>
        <p:spPr>
          <a:xfrm>
            <a:off x="1154113" y="701675"/>
            <a:ext cx="4626000" cy="34686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49" name="Google Shape;149;p4:notes"/>
          <p:cNvSpPr txBox="1"/>
          <p:nvPr>
            <p:ph idx="1" type="body"/>
          </p:nvPr>
        </p:nvSpPr>
        <p:spPr>
          <a:xfrm>
            <a:off x="923925" y="4408488"/>
            <a:ext cx="5086200" cy="4270500"/>
          </a:xfrm>
          <a:prstGeom prst="rect">
            <a:avLst/>
          </a:prstGeom>
          <a:noFill/>
          <a:ln>
            <a:noFill/>
          </a:ln>
        </p:spPr>
        <p:txBody>
          <a:bodyPr anchorCtr="0" anchor="ctr" bIns="46075" lIns="93600" spcFirstLastPara="1" rIns="93600" wrap="square" tIns="46075">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50" name="Google Shape;150;p4:notes"/>
          <p:cNvSpPr/>
          <p:nvPr>
            <p:ph idx="3" type="sldImg"/>
          </p:nvPr>
        </p:nvSpPr>
        <p:spPr>
          <a:xfrm>
            <a:off x="385763" y="701675"/>
            <a:ext cx="6161087"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70efb410b4_1_0:notes"/>
          <p:cNvSpPr txBox="1"/>
          <p:nvPr>
            <p:ph idx="2" type="hdr"/>
          </p:nvPr>
        </p:nvSpPr>
        <p:spPr>
          <a:xfrm>
            <a:off x="5640388" y="96838"/>
            <a:ext cx="639900" cy="2112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doc.: IEEE 802.11-yy/xxxxr0</a:t>
            </a:r>
            <a:endParaRPr/>
          </a:p>
        </p:txBody>
      </p:sp>
      <p:sp>
        <p:nvSpPr>
          <p:cNvPr id="158" name="Google Shape;158;g70efb410b4_1_0:notes"/>
          <p:cNvSpPr txBox="1"/>
          <p:nvPr>
            <p:ph idx="10" type="dt"/>
          </p:nvPr>
        </p:nvSpPr>
        <p:spPr>
          <a:xfrm>
            <a:off x="654050" y="96838"/>
            <a:ext cx="825600" cy="2112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Month Year</a:t>
            </a:r>
            <a:endParaRPr/>
          </a:p>
        </p:txBody>
      </p:sp>
      <p:sp>
        <p:nvSpPr>
          <p:cNvPr id="159" name="Google Shape;159;g70efb410b4_1_0:notes"/>
          <p:cNvSpPr txBox="1"/>
          <p:nvPr>
            <p:ph idx="11" type="ftr"/>
          </p:nvPr>
        </p:nvSpPr>
        <p:spPr>
          <a:xfrm>
            <a:off x="5357813" y="8985250"/>
            <a:ext cx="922200" cy="1809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160" name="Google Shape;160;g70efb410b4_1_0:notes"/>
          <p:cNvSpPr txBox="1"/>
          <p:nvPr>
            <p:ph idx="12" type="sldNum"/>
          </p:nvPr>
        </p:nvSpPr>
        <p:spPr>
          <a:xfrm>
            <a:off x="3222625" y="8985250"/>
            <a:ext cx="511200" cy="3636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61" name="Google Shape;161;g70efb410b4_1_0:notes"/>
          <p:cNvSpPr txBox="1"/>
          <p:nvPr/>
        </p:nvSpPr>
        <p:spPr>
          <a:xfrm>
            <a:off x="1154113" y="701675"/>
            <a:ext cx="4626000" cy="34686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62" name="Google Shape;162;g70efb410b4_1_0:notes"/>
          <p:cNvSpPr txBox="1"/>
          <p:nvPr>
            <p:ph idx="1" type="body"/>
          </p:nvPr>
        </p:nvSpPr>
        <p:spPr>
          <a:xfrm>
            <a:off x="923925" y="4408488"/>
            <a:ext cx="5086200" cy="4270500"/>
          </a:xfrm>
          <a:prstGeom prst="rect">
            <a:avLst/>
          </a:prstGeom>
          <a:noFill/>
          <a:ln>
            <a:noFill/>
          </a:ln>
        </p:spPr>
        <p:txBody>
          <a:bodyPr anchorCtr="0" anchor="ctr" bIns="46075" lIns="93600" spcFirstLastPara="1" rIns="93600" wrap="square" tIns="46075">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63" name="Google Shape;163;g70efb410b4_1_0:notes"/>
          <p:cNvSpPr/>
          <p:nvPr>
            <p:ph idx="3" type="sldImg"/>
          </p:nvPr>
        </p:nvSpPr>
        <p:spPr>
          <a:xfrm>
            <a:off x="385763" y="701675"/>
            <a:ext cx="6161100"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9" name="Shape 169"/>
        <p:cNvGrpSpPr/>
        <p:nvPr/>
      </p:nvGrpSpPr>
      <p:grpSpPr>
        <a:xfrm>
          <a:off x="0" y="0"/>
          <a:ext cx="0" cy="0"/>
          <a:chOff x="0" y="0"/>
          <a:chExt cx="0" cy="0"/>
        </a:xfrm>
      </p:grpSpPr>
      <p:sp>
        <p:nvSpPr>
          <p:cNvPr id="170" name="Google Shape;170;p5:notes"/>
          <p:cNvSpPr txBox="1"/>
          <p:nvPr>
            <p:ph idx="2" type="hdr"/>
          </p:nvPr>
        </p:nvSpPr>
        <p:spPr>
          <a:xfrm>
            <a:off x="5640388" y="96838"/>
            <a:ext cx="639900" cy="2112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doc.: IEEE 802.11-yy/xxxxr0</a:t>
            </a:r>
            <a:endParaRPr/>
          </a:p>
        </p:txBody>
      </p:sp>
      <p:sp>
        <p:nvSpPr>
          <p:cNvPr id="171" name="Google Shape;171;p5:notes"/>
          <p:cNvSpPr txBox="1"/>
          <p:nvPr>
            <p:ph idx="10" type="dt"/>
          </p:nvPr>
        </p:nvSpPr>
        <p:spPr>
          <a:xfrm>
            <a:off x="654050" y="96838"/>
            <a:ext cx="825600" cy="2112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Month Year</a:t>
            </a:r>
            <a:endParaRPr/>
          </a:p>
        </p:txBody>
      </p:sp>
      <p:sp>
        <p:nvSpPr>
          <p:cNvPr id="172" name="Google Shape;172;p5:notes"/>
          <p:cNvSpPr txBox="1"/>
          <p:nvPr>
            <p:ph idx="11" type="ftr"/>
          </p:nvPr>
        </p:nvSpPr>
        <p:spPr>
          <a:xfrm>
            <a:off x="5357813" y="8985250"/>
            <a:ext cx="922200" cy="1809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173" name="Google Shape;173;p5:notes"/>
          <p:cNvSpPr txBox="1"/>
          <p:nvPr>
            <p:ph idx="12" type="sldNum"/>
          </p:nvPr>
        </p:nvSpPr>
        <p:spPr>
          <a:xfrm>
            <a:off x="3222625" y="8985250"/>
            <a:ext cx="511200" cy="3636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74" name="Google Shape;174;p5:notes"/>
          <p:cNvSpPr txBox="1"/>
          <p:nvPr/>
        </p:nvSpPr>
        <p:spPr>
          <a:xfrm>
            <a:off x="1154113" y="701675"/>
            <a:ext cx="4626000" cy="34686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75" name="Google Shape;175;p5:notes"/>
          <p:cNvSpPr txBox="1"/>
          <p:nvPr>
            <p:ph idx="1" type="body"/>
          </p:nvPr>
        </p:nvSpPr>
        <p:spPr>
          <a:xfrm>
            <a:off x="923925" y="4408488"/>
            <a:ext cx="5086200" cy="4270500"/>
          </a:xfrm>
          <a:prstGeom prst="rect">
            <a:avLst/>
          </a:prstGeom>
          <a:noFill/>
          <a:ln>
            <a:noFill/>
          </a:ln>
        </p:spPr>
        <p:txBody>
          <a:bodyPr anchorCtr="0" anchor="ctr" bIns="46075" lIns="93600" spcFirstLastPara="1" rIns="93600" wrap="square" tIns="46075">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76" name="Google Shape;176;p5:notes"/>
          <p:cNvSpPr/>
          <p:nvPr>
            <p:ph idx="3" type="sldImg"/>
          </p:nvPr>
        </p:nvSpPr>
        <p:spPr>
          <a:xfrm>
            <a:off x="385763" y="701675"/>
            <a:ext cx="6161087"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23" name="Shape 23"/>
        <p:cNvGrpSpPr/>
        <p:nvPr/>
      </p:nvGrpSpPr>
      <p:grpSpPr>
        <a:xfrm>
          <a:off x="0" y="0"/>
          <a:ext cx="0" cy="0"/>
          <a:chOff x="0" y="0"/>
          <a:chExt cx="0" cy="0"/>
        </a:xfrm>
      </p:grpSpPr>
      <p:sp>
        <p:nvSpPr>
          <p:cNvPr id="24" name="Google Shape;24;p8"/>
          <p:cNvSpPr txBox="1"/>
          <p:nvPr>
            <p:ph type="ctrTitle"/>
          </p:nvPr>
        </p:nvSpPr>
        <p:spPr>
          <a:xfrm>
            <a:off x="914400" y="2130426"/>
            <a:ext cx="10363200" cy="1470025"/>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25" name="Google Shape;25;p8"/>
          <p:cNvSpPr txBox="1"/>
          <p:nvPr>
            <p:ph idx="1" type="subTitle"/>
          </p:nvPr>
        </p:nvSpPr>
        <p:spPr>
          <a:xfrm>
            <a:off x="1828800" y="3886200"/>
            <a:ext cx="8534400" cy="1752600"/>
          </a:xfrm>
          <a:prstGeom prst="rect">
            <a:avLst/>
          </a:prstGeom>
          <a:noFill/>
          <a:ln>
            <a:noFill/>
          </a:ln>
        </p:spPr>
        <p:txBody>
          <a:bodyPr anchorCtr="0" anchor="t" bIns="91425" lIns="91425" spcFirstLastPara="1" rIns="91425" wrap="square" tIns="91425">
            <a:noAutofit/>
          </a:bodyPr>
          <a:lstStyle>
            <a:lvl1pPr lvl="0" marR="0" algn="ctr">
              <a:lnSpc>
                <a:spcPct val="100000"/>
              </a:lnSpc>
              <a:spcBef>
                <a:spcPts val="600"/>
              </a:spcBef>
              <a:spcAft>
                <a:spcPts val="0"/>
              </a:spcAft>
              <a:buClr>
                <a:srgbClr val="000000"/>
              </a:buClr>
              <a:buSzPts val="2400"/>
              <a:buFont typeface="Times New Roman"/>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450"/>
              </a:spcBef>
              <a:spcAft>
                <a:spcPts val="0"/>
              </a:spcAft>
              <a:buClr>
                <a:srgbClr val="000000"/>
              </a:buClr>
              <a:buSzPts val="1800"/>
              <a:buFont typeface="Times New Roman"/>
              <a:buNone/>
              <a:defRPr b="0" i="0" sz="18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4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4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4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4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4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4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9pPr>
          </a:lstStyle>
          <a:p/>
        </p:txBody>
      </p:sp>
      <p:sp>
        <p:nvSpPr>
          <p:cNvPr id="26" name="Google Shape;26;p8"/>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27" name="Google Shape;27;p8"/>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8" name="Shape 28"/>
        <p:cNvGrpSpPr/>
        <p:nvPr/>
      </p:nvGrpSpPr>
      <p:grpSpPr>
        <a:xfrm>
          <a:off x="0" y="0"/>
          <a:ext cx="0" cy="0"/>
          <a:chOff x="0" y="0"/>
          <a:chExt cx="0" cy="0"/>
        </a:xfrm>
      </p:grpSpPr>
      <p:sp>
        <p:nvSpPr>
          <p:cNvPr id="29" name="Google Shape;29;p9"/>
          <p:cNvSpPr txBox="1"/>
          <p:nvPr>
            <p:ph type="title"/>
          </p:nvPr>
        </p:nvSpPr>
        <p:spPr>
          <a:xfrm>
            <a:off x="914401" y="685801"/>
            <a:ext cx="10361084" cy="1065213"/>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30" name="Google Shape;30;p9"/>
          <p:cNvSpPr txBox="1"/>
          <p:nvPr>
            <p:ph idx="1" type="body"/>
          </p:nvPr>
        </p:nvSpPr>
        <p:spPr>
          <a:xfrm>
            <a:off x="914401" y="1981201"/>
            <a:ext cx="10361084" cy="4113213"/>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9pPr>
          </a:lstStyle>
          <a:p/>
        </p:txBody>
      </p:sp>
      <p:sp>
        <p:nvSpPr>
          <p:cNvPr id="31" name="Google Shape;31;p9"/>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
        <p:nvSpPr>
          <p:cNvPr id="32" name="Google Shape;32;p9"/>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33" name="Shape 33"/>
        <p:cNvGrpSpPr/>
        <p:nvPr/>
      </p:nvGrpSpPr>
      <p:grpSpPr>
        <a:xfrm>
          <a:off x="0" y="0"/>
          <a:ext cx="0" cy="0"/>
          <a:chOff x="0" y="0"/>
          <a:chExt cx="0" cy="0"/>
        </a:xfrm>
      </p:grpSpPr>
      <p:sp>
        <p:nvSpPr>
          <p:cNvPr id="34" name="Google Shape;34;p10"/>
          <p:cNvSpPr txBox="1"/>
          <p:nvPr>
            <p:ph type="title"/>
          </p:nvPr>
        </p:nvSpPr>
        <p:spPr>
          <a:xfrm>
            <a:off x="963084" y="4406901"/>
            <a:ext cx="10363200" cy="1362075"/>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SzPts val="1400"/>
              <a:buNone/>
              <a:defRPr b="1" i="0" sz="40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35" name="Google Shape;35;p10"/>
          <p:cNvSpPr txBox="1"/>
          <p:nvPr>
            <p:ph idx="1" type="body"/>
          </p:nvPr>
        </p:nvSpPr>
        <p:spPr>
          <a:xfrm>
            <a:off x="963084" y="2906713"/>
            <a:ext cx="10363200" cy="1500187"/>
          </a:xfrm>
          <a:prstGeom prst="rect">
            <a:avLst/>
          </a:prstGeom>
          <a:noFill/>
          <a:ln>
            <a:noFill/>
          </a:ln>
        </p:spPr>
        <p:txBody>
          <a:bodyPr anchorCtr="0" anchor="b" bIns="91425" lIns="91425" spcFirstLastPara="1" rIns="91425" wrap="square" tIns="91425">
            <a:noAutofit/>
          </a:bodyPr>
          <a:lstStyle>
            <a:lvl1pPr indent="-228600" lvl="0" marL="457200" marR="0" algn="l">
              <a:lnSpc>
                <a:spcPct val="100000"/>
              </a:lnSpc>
              <a:spcBef>
                <a:spcPts val="600"/>
              </a:spcBef>
              <a:spcAft>
                <a:spcPts val="0"/>
              </a:spcAft>
              <a:buClr>
                <a:srgbClr val="000000"/>
              </a:buClr>
              <a:buSzPts val="2000"/>
              <a:buFont typeface="Times New Roman"/>
              <a:buNone/>
              <a:defRPr b="1" i="0" sz="20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Clr>
                <a:srgbClr val="000000"/>
              </a:buClr>
              <a:buSzPts val="1800"/>
              <a:buFont typeface="Times New Roman"/>
              <a:buNone/>
              <a:defRPr b="0" i="0" sz="18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p:txBody>
      </p:sp>
      <p:sp>
        <p:nvSpPr>
          <p:cNvPr id="36" name="Google Shape;36;p10"/>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37" name="Google Shape;37;p10"/>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38" name="Google Shape;38;p10"/>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9" name="Shape 39"/>
        <p:cNvGrpSpPr/>
        <p:nvPr/>
      </p:nvGrpSpPr>
      <p:grpSpPr>
        <a:xfrm>
          <a:off x="0" y="0"/>
          <a:ext cx="0" cy="0"/>
          <a:chOff x="0" y="0"/>
          <a:chExt cx="0" cy="0"/>
        </a:xfrm>
      </p:grpSpPr>
      <p:sp>
        <p:nvSpPr>
          <p:cNvPr id="40" name="Google Shape;40;p11"/>
          <p:cNvSpPr txBox="1"/>
          <p:nvPr>
            <p:ph type="title"/>
          </p:nvPr>
        </p:nvSpPr>
        <p:spPr>
          <a:xfrm>
            <a:off x="914400" y="609600"/>
            <a:ext cx="10361084" cy="1065213"/>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41" name="Google Shape;41;p11"/>
          <p:cNvSpPr txBox="1"/>
          <p:nvPr>
            <p:ph idx="1" type="body"/>
          </p:nvPr>
        </p:nvSpPr>
        <p:spPr>
          <a:xfrm>
            <a:off x="914401" y="1981201"/>
            <a:ext cx="5077884" cy="4113213"/>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9pPr>
          </a:lstStyle>
          <a:p/>
        </p:txBody>
      </p:sp>
      <p:sp>
        <p:nvSpPr>
          <p:cNvPr id="42" name="Google Shape;42;p11"/>
          <p:cNvSpPr txBox="1"/>
          <p:nvPr>
            <p:ph idx="2" type="body"/>
          </p:nvPr>
        </p:nvSpPr>
        <p:spPr>
          <a:xfrm>
            <a:off x="6195484" y="1981201"/>
            <a:ext cx="5080000" cy="4113213"/>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9pPr>
          </a:lstStyle>
          <a:p/>
        </p:txBody>
      </p:sp>
      <p:sp>
        <p:nvSpPr>
          <p:cNvPr id="43" name="Google Shape;43;p11"/>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44" name="Google Shape;44;p11"/>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45" name="Google Shape;45;p11"/>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6" name="Shape 46"/>
        <p:cNvGrpSpPr/>
        <p:nvPr/>
      </p:nvGrpSpPr>
      <p:grpSpPr>
        <a:xfrm>
          <a:off x="0" y="0"/>
          <a:ext cx="0" cy="0"/>
          <a:chOff x="0" y="0"/>
          <a:chExt cx="0" cy="0"/>
        </a:xfrm>
      </p:grpSpPr>
      <p:sp>
        <p:nvSpPr>
          <p:cNvPr id="47" name="Google Shape;47;p12"/>
          <p:cNvSpPr txBox="1"/>
          <p:nvPr>
            <p:ph type="title"/>
          </p:nvPr>
        </p:nvSpPr>
        <p:spPr>
          <a:xfrm>
            <a:off x="609600" y="274638"/>
            <a:ext cx="10972800" cy="11430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48" name="Google Shape;48;p12"/>
          <p:cNvSpPr txBox="1"/>
          <p:nvPr>
            <p:ph idx="1" type="body"/>
          </p:nvPr>
        </p:nvSpPr>
        <p:spPr>
          <a:xfrm>
            <a:off x="609600" y="1535113"/>
            <a:ext cx="5386917" cy="639762"/>
          </a:xfrm>
          <a:prstGeom prst="rect">
            <a:avLst/>
          </a:prstGeom>
          <a:noFill/>
          <a:ln>
            <a:noFill/>
          </a:ln>
        </p:spPr>
        <p:txBody>
          <a:bodyPr anchorCtr="0" anchor="b" bIns="91425" lIns="91425" spcFirstLastPara="1" rIns="91425" wrap="square" tIns="91425">
            <a:noAutofit/>
          </a:bodyPr>
          <a:lstStyle>
            <a:lvl1pPr indent="-228600" lvl="0" marL="457200" marR="0" algn="l">
              <a:lnSpc>
                <a:spcPct val="100000"/>
              </a:lnSpc>
              <a:spcBef>
                <a:spcPts val="600"/>
              </a:spcBef>
              <a:spcAft>
                <a:spcPts val="0"/>
              </a:spcAft>
              <a:buClr>
                <a:srgbClr val="000000"/>
              </a:buClr>
              <a:buSzPts val="2400"/>
              <a:buFont typeface="Times New Roman"/>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Clr>
                <a:srgbClr val="000000"/>
              </a:buClr>
              <a:buSzPts val="2000"/>
              <a:buFont typeface="Times New Roman"/>
              <a:buNone/>
              <a:defRPr b="1"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9pPr>
          </a:lstStyle>
          <a:p/>
        </p:txBody>
      </p:sp>
      <p:sp>
        <p:nvSpPr>
          <p:cNvPr id="49" name="Google Shape;49;p12"/>
          <p:cNvSpPr txBox="1"/>
          <p:nvPr>
            <p:ph idx="2" type="body"/>
          </p:nvPr>
        </p:nvSpPr>
        <p:spPr>
          <a:xfrm>
            <a:off x="609600" y="2174875"/>
            <a:ext cx="5386917" cy="3951288"/>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9pPr>
          </a:lstStyle>
          <a:p/>
        </p:txBody>
      </p:sp>
      <p:sp>
        <p:nvSpPr>
          <p:cNvPr id="50" name="Google Shape;50;p12"/>
          <p:cNvSpPr txBox="1"/>
          <p:nvPr>
            <p:ph idx="3" type="body"/>
          </p:nvPr>
        </p:nvSpPr>
        <p:spPr>
          <a:xfrm>
            <a:off x="6193368" y="1535113"/>
            <a:ext cx="5389033" cy="639762"/>
          </a:xfrm>
          <a:prstGeom prst="rect">
            <a:avLst/>
          </a:prstGeom>
          <a:noFill/>
          <a:ln>
            <a:noFill/>
          </a:ln>
        </p:spPr>
        <p:txBody>
          <a:bodyPr anchorCtr="0" anchor="b" bIns="91425" lIns="91425" spcFirstLastPara="1" rIns="91425" wrap="square" tIns="91425">
            <a:noAutofit/>
          </a:bodyPr>
          <a:lstStyle>
            <a:lvl1pPr indent="-228600" lvl="0" marL="457200" marR="0" algn="l">
              <a:lnSpc>
                <a:spcPct val="100000"/>
              </a:lnSpc>
              <a:spcBef>
                <a:spcPts val="600"/>
              </a:spcBef>
              <a:spcAft>
                <a:spcPts val="0"/>
              </a:spcAft>
              <a:buClr>
                <a:srgbClr val="000000"/>
              </a:buClr>
              <a:buSzPts val="2400"/>
              <a:buFont typeface="Times New Roman"/>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Clr>
                <a:srgbClr val="000000"/>
              </a:buClr>
              <a:buSzPts val="2000"/>
              <a:buFont typeface="Times New Roman"/>
              <a:buNone/>
              <a:defRPr b="1"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9pPr>
          </a:lstStyle>
          <a:p/>
        </p:txBody>
      </p:sp>
      <p:sp>
        <p:nvSpPr>
          <p:cNvPr id="51" name="Google Shape;51;p12"/>
          <p:cNvSpPr txBox="1"/>
          <p:nvPr>
            <p:ph idx="4" type="body"/>
          </p:nvPr>
        </p:nvSpPr>
        <p:spPr>
          <a:xfrm>
            <a:off x="6193368" y="2174875"/>
            <a:ext cx="5389033" cy="3951288"/>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9pPr>
          </a:lstStyle>
          <a:p/>
        </p:txBody>
      </p:sp>
      <p:sp>
        <p:nvSpPr>
          <p:cNvPr id="52" name="Google Shape;52;p12"/>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53" name="Google Shape;53;p12"/>
          <p:cNvSpPr txBox="1"/>
          <p:nvPr>
            <p:ph idx="11" type="ftr"/>
          </p:nvPr>
        </p:nvSpPr>
        <p:spPr>
          <a:xfrm>
            <a:off x="7524760" y="6475414"/>
            <a:ext cx="3865024"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54" name="Google Shape;54;p12"/>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5" name="Shape 55"/>
        <p:cNvGrpSpPr/>
        <p:nvPr/>
      </p:nvGrpSpPr>
      <p:grpSpPr>
        <a:xfrm>
          <a:off x="0" y="0"/>
          <a:ext cx="0" cy="0"/>
          <a:chOff x="0" y="0"/>
          <a:chExt cx="0" cy="0"/>
        </a:xfrm>
      </p:grpSpPr>
      <p:sp>
        <p:nvSpPr>
          <p:cNvPr id="56" name="Google Shape;56;p13"/>
          <p:cNvSpPr txBox="1"/>
          <p:nvPr>
            <p:ph type="title"/>
          </p:nvPr>
        </p:nvSpPr>
        <p:spPr>
          <a:xfrm>
            <a:off x="914401" y="685801"/>
            <a:ext cx="10361084" cy="1065213"/>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57" name="Google Shape;57;p13"/>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58" name="Google Shape;58;p13"/>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59" name="Google Shape;59;p13"/>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60" name="Shape 60"/>
        <p:cNvGrpSpPr/>
        <p:nvPr/>
      </p:nvGrpSpPr>
      <p:grpSpPr>
        <a:xfrm>
          <a:off x="0" y="0"/>
          <a:ext cx="0" cy="0"/>
          <a:chOff x="0" y="0"/>
          <a:chExt cx="0" cy="0"/>
        </a:xfrm>
      </p:grpSpPr>
      <p:sp>
        <p:nvSpPr>
          <p:cNvPr id="61" name="Google Shape;61;p14"/>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62" name="Google Shape;62;p14"/>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63" name="Google Shape;63;p14"/>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4" name="Shape 64"/>
        <p:cNvGrpSpPr/>
        <p:nvPr/>
      </p:nvGrpSpPr>
      <p:grpSpPr>
        <a:xfrm>
          <a:off x="0" y="0"/>
          <a:ext cx="0" cy="0"/>
          <a:chOff x="0" y="0"/>
          <a:chExt cx="0" cy="0"/>
        </a:xfrm>
      </p:grpSpPr>
      <p:sp>
        <p:nvSpPr>
          <p:cNvPr id="65" name="Google Shape;65;p15"/>
          <p:cNvSpPr txBox="1"/>
          <p:nvPr>
            <p:ph type="title"/>
          </p:nvPr>
        </p:nvSpPr>
        <p:spPr>
          <a:xfrm>
            <a:off x="914401" y="685801"/>
            <a:ext cx="10361084" cy="1065213"/>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66" name="Google Shape;66;p15"/>
          <p:cNvSpPr txBox="1"/>
          <p:nvPr>
            <p:ph idx="1" type="body"/>
          </p:nvPr>
        </p:nvSpPr>
        <p:spPr>
          <a:xfrm rot="5400000">
            <a:off x="4038337" y="-1142734"/>
            <a:ext cx="4113213" cy="10361084"/>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9pPr>
          </a:lstStyle>
          <a:p/>
        </p:txBody>
      </p:sp>
      <p:sp>
        <p:nvSpPr>
          <p:cNvPr id="67" name="Google Shape;67;p15"/>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68" name="Google Shape;68;p15"/>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69" name="Google Shape;69;p15"/>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0" name="Shape 70"/>
        <p:cNvGrpSpPr/>
        <p:nvPr/>
      </p:nvGrpSpPr>
      <p:grpSpPr>
        <a:xfrm>
          <a:off x="0" y="0"/>
          <a:ext cx="0" cy="0"/>
          <a:chOff x="0" y="0"/>
          <a:chExt cx="0" cy="0"/>
        </a:xfrm>
      </p:grpSpPr>
      <p:sp>
        <p:nvSpPr>
          <p:cNvPr id="71" name="Google Shape;71;p16"/>
          <p:cNvSpPr txBox="1"/>
          <p:nvPr>
            <p:ph type="title"/>
          </p:nvPr>
        </p:nvSpPr>
        <p:spPr>
          <a:xfrm rot="5400000">
            <a:off x="7276837" y="2095765"/>
            <a:ext cx="5408613" cy="2588684"/>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72" name="Google Shape;72;p16"/>
          <p:cNvSpPr txBox="1"/>
          <p:nvPr>
            <p:ph idx="1" type="body"/>
          </p:nvPr>
        </p:nvSpPr>
        <p:spPr>
          <a:xfrm rot="5400000">
            <a:off x="1994693" y="-394493"/>
            <a:ext cx="5408613" cy="7569200"/>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9pPr>
          </a:lstStyle>
          <a:p/>
        </p:txBody>
      </p:sp>
      <p:sp>
        <p:nvSpPr>
          <p:cNvPr id="73" name="Google Shape;73;p16"/>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74" name="Google Shape;74;p16"/>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75" name="Google Shape;75;p16"/>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3" name="Shape 13"/>
        <p:cNvGrpSpPr/>
        <p:nvPr/>
      </p:nvGrpSpPr>
      <p:grpSpPr>
        <a:xfrm>
          <a:off x="0" y="0"/>
          <a:ext cx="0" cy="0"/>
          <a:chOff x="0" y="0"/>
          <a:chExt cx="0" cy="0"/>
        </a:xfrm>
      </p:grpSpPr>
      <p:sp>
        <p:nvSpPr>
          <p:cNvPr id="14" name="Google Shape;14;p7"/>
          <p:cNvSpPr txBox="1"/>
          <p:nvPr>
            <p:ph type="title"/>
          </p:nvPr>
        </p:nvSpPr>
        <p:spPr>
          <a:xfrm>
            <a:off x="914401" y="685801"/>
            <a:ext cx="10361084" cy="1065213"/>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9pPr>
          </a:lstStyle>
          <a:p/>
        </p:txBody>
      </p:sp>
      <p:sp>
        <p:nvSpPr>
          <p:cNvPr id="15" name="Google Shape;15;p7"/>
          <p:cNvSpPr txBox="1"/>
          <p:nvPr>
            <p:ph idx="1" type="body"/>
          </p:nvPr>
        </p:nvSpPr>
        <p:spPr>
          <a:xfrm>
            <a:off x="914401" y="1981201"/>
            <a:ext cx="10361084" cy="4113213"/>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600"/>
              </a:spcBef>
              <a:spcAft>
                <a:spcPts val="0"/>
              </a:spcAft>
              <a:buClr>
                <a:srgbClr val="000000"/>
              </a:buClr>
              <a:buSzPts val="1400"/>
              <a:buFont typeface="Arial"/>
              <a:buNone/>
              <a:defRPr b="1" i="0" sz="2400" u="none" cap="none" strike="noStrike">
                <a:solidFill>
                  <a:srgbClr val="000000"/>
                </a:solidFill>
                <a:latin typeface="Times New Roman"/>
                <a:ea typeface="Times New Roman"/>
                <a:cs typeface="Times New Roman"/>
                <a:sym typeface="Times New Roman"/>
              </a:defRPr>
            </a:lvl1pPr>
            <a:lvl2pPr indent="-228600" lvl="1" marL="914400" marR="0" rtl="0" algn="l">
              <a:lnSpc>
                <a:spcPct val="100000"/>
              </a:lnSpc>
              <a:spcBef>
                <a:spcPts val="500"/>
              </a:spcBef>
              <a:spcAft>
                <a:spcPts val="0"/>
              </a:spcAft>
              <a:buClr>
                <a:srgbClr val="000000"/>
              </a:buClr>
              <a:buSzPts val="1400"/>
              <a:buFont typeface="Arial"/>
              <a:buNone/>
              <a:defRPr b="0" i="0" sz="2000" u="none" cap="none" strike="noStrike">
                <a:solidFill>
                  <a:srgbClr val="000000"/>
                </a:solidFill>
                <a:latin typeface="Times New Roman"/>
                <a:ea typeface="Times New Roman"/>
                <a:cs typeface="Times New Roman"/>
                <a:sym typeface="Times New Roman"/>
              </a:defRPr>
            </a:lvl2pPr>
            <a:lvl3pPr indent="-228600" lvl="2" marL="1371600" marR="0" rtl="0" algn="l">
              <a:lnSpc>
                <a:spcPct val="100000"/>
              </a:lnSpc>
              <a:spcBef>
                <a:spcPts val="450"/>
              </a:spcBef>
              <a:spcAft>
                <a:spcPts val="0"/>
              </a:spcAft>
              <a:buClr>
                <a:srgbClr val="000000"/>
              </a:buClr>
              <a:buSzPts val="1400"/>
              <a:buFont typeface="Arial"/>
              <a:buNone/>
              <a:defRPr b="0" i="0" sz="1800" u="none" cap="none" strike="noStrike">
                <a:solidFill>
                  <a:srgbClr val="000000"/>
                </a:solidFill>
                <a:latin typeface="Times New Roman"/>
                <a:ea typeface="Times New Roman"/>
                <a:cs typeface="Times New Roman"/>
                <a:sym typeface="Times New Roman"/>
              </a:defRPr>
            </a:lvl3pPr>
            <a:lvl4pPr indent="-228600" lvl="3" marL="1828800" marR="0" rtl="0" algn="l">
              <a:lnSpc>
                <a:spcPct val="100000"/>
              </a:lnSpc>
              <a:spcBef>
                <a:spcPts val="400"/>
              </a:spcBef>
              <a:spcAft>
                <a:spcPts val="0"/>
              </a:spcAft>
              <a:buClr>
                <a:srgbClr val="000000"/>
              </a:buClr>
              <a:buSzPts val="1400"/>
              <a:buFont typeface="Arial"/>
              <a:buNone/>
              <a:defRPr b="0" i="0" sz="1600" u="none" cap="none" strike="noStrike">
                <a:solidFill>
                  <a:srgbClr val="000000"/>
                </a:solidFill>
                <a:latin typeface="Times New Roman"/>
                <a:ea typeface="Times New Roman"/>
                <a:cs typeface="Times New Roman"/>
                <a:sym typeface="Times New Roman"/>
              </a:defRPr>
            </a:lvl4pPr>
            <a:lvl5pPr indent="-228600" lvl="4" marL="2286000" marR="0" rtl="0" algn="l">
              <a:lnSpc>
                <a:spcPct val="100000"/>
              </a:lnSpc>
              <a:spcBef>
                <a:spcPts val="400"/>
              </a:spcBef>
              <a:spcAft>
                <a:spcPts val="0"/>
              </a:spcAft>
              <a:buClr>
                <a:srgbClr val="000000"/>
              </a:buClr>
              <a:buSzPts val="1400"/>
              <a:buFont typeface="Arial"/>
              <a:buNone/>
              <a:defRPr b="0" i="0" sz="1600" u="none" cap="none" strike="noStrike">
                <a:solidFill>
                  <a:srgbClr val="000000"/>
                </a:solidFill>
                <a:latin typeface="Times New Roman"/>
                <a:ea typeface="Times New Roman"/>
                <a:cs typeface="Times New Roman"/>
                <a:sym typeface="Times New Roman"/>
              </a:defRPr>
            </a:lvl5pPr>
            <a:lvl6pPr indent="-228600" lvl="5" marL="2743200" marR="0" rtl="0" algn="l">
              <a:lnSpc>
                <a:spcPct val="100000"/>
              </a:lnSpc>
              <a:spcBef>
                <a:spcPts val="400"/>
              </a:spcBef>
              <a:spcAft>
                <a:spcPts val="0"/>
              </a:spcAft>
              <a:buClr>
                <a:srgbClr val="000000"/>
              </a:buClr>
              <a:buSzPts val="1400"/>
              <a:buFont typeface="Arial"/>
              <a:buNone/>
              <a:defRPr b="0" i="0" sz="1600" u="none" cap="none" strike="noStrike">
                <a:solidFill>
                  <a:srgbClr val="000000"/>
                </a:solidFill>
                <a:latin typeface="Times New Roman"/>
                <a:ea typeface="Times New Roman"/>
                <a:cs typeface="Times New Roman"/>
                <a:sym typeface="Times New Roman"/>
              </a:defRPr>
            </a:lvl6pPr>
            <a:lvl7pPr indent="-228600" lvl="6" marL="3200400" marR="0" rtl="0" algn="l">
              <a:lnSpc>
                <a:spcPct val="100000"/>
              </a:lnSpc>
              <a:spcBef>
                <a:spcPts val="400"/>
              </a:spcBef>
              <a:spcAft>
                <a:spcPts val="0"/>
              </a:spcAft>
              <a:buClr>
                <a:srgbClr val="000000"/>
              </a:buClr>
              <a:buSzPts val="1400"/>
              <a:buFont typeface="Arial"/>
              <a:buNone/>
              <a:defRPr b="0" i="0" sz="1600" u="none" cap="none" strike="noStrike">
                <a:solidFill>
                  <a:srgbClr val="000000"/>
                </a:solidFill>
                <a:latin typeface="Times New Roman"/>
                <a:ea typeface="Times New Roman"/>
                <a:cs typeface="Times New Roman"/>
                <a:sym typeface="Times New Roman"/>
              </a:defRPr>
            </a:lvl7pPr>
            <a:lvl8pPr indent="-228600" lvl="7" marL="3657600" marR="0" rtl="0" algn="l">
              <a:lnSpc>
                <a:spcPct val="100000"/>
              </a:lnSpc>
              <a:spcBef>
                <a:spcPts val="400"/>
              </a:spcBef>
              <a:spcAft>
                <a:spcPts val="0"/>
              </a:spcAft>
              <a:buClr>
                <a:srgbClr val="000000"/>
              </a:buClr>
              <a:buSzPts val="1400"/>
              <a:buFont typeface="Arial"/>
              <a:buNone/>
              <a:defRPr b="0" i="0" sz="1600" u="none" cap="none" strike="noStrike">
                <a:solidFill>
                  <a:srgbClr val="000000"/>
                </a:solidFill>
                <a:latin typeface="Times New Roman"/>
                <a:ea typeface="Times New Roman"/>
                <a:cs typeface="Times New Roman"/>
                <a:sym typeface="Times New Roman"/>
              </a:defRPr>
            </a:lvl8pPr>
            <a:lvl9pPr indent="-228600" lvl="8" marL="4114800" marR="0" rtl="0" algn="l">
              <a:lnSpc>
                <a:spcPct val="100000"/>
              </a:lnSpc>
              <a:spcBef>
                <a:spcPts val="400"/>
              </a:spcBef>
              <a:spcAft>
                <a:spcPts val="0"/>
              </a:spcAft>
              <a:buClr>
                <a:srgbClr val="000000"/>
              </a:buClr>
              <a:buSzPts val="1400"/>
              <a:buFont typeface="Arial"/>
              <a:buNone/>
              <a:defRPr b="0" i="0" sz="1600" u="none" cap="none" strike="noStrike">
                <a:solidFill>
                  <a:srgbClr val="000000"/>
                </a:solidFill>
                <a:latin typeface="Times New Roman"/>
                <a:ea typeface="Times New Roman"/>
                <a:cs typeface="Times New Roman"/>
                <a:sym typeface="Times New Roman"/>
              </a:defRPr>
            </a:lvl9pPr>
          </a:lstStyle>
          <a:p/>
        </p:txBody>
      </p:sp>
      <p:sp>
        <p:nvSpPr>
          <p:cNvPr id="16" name="Google Shape;16;p7"/>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9pPr>
          </a:lstStyle>
          <a:p/>
        </p:txBody>
      </p:sp>
      <p:sp>
        <p:nvSpPr>
          <p:cNvPr id="17" name="Google Shape;17;p7"/>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9pPr>
          </a:lstStyle>
          <a:p/>
        </p:txBody>
      </p:sp>
      <p:sp>
        <p:nvSpPr>
          <p:cNvPr id="18" name="Google Shape;18;p7"/>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cxnSp>
        <p:nvCxnSpPr>
          <p:cNvPr id="19" name="Google Shape;19;p7"/>
          <p:cNvCxnSpPr/>
          <p:nvPr/>
        </p:nvCxnSpPr>
        <p:spPr>
          <a:xfrm>
            <a:off x="914400" y="609600"/>
            <a:ext cx="10363200" cy="1588"/>
          </a:xfrm>
          <a:prstGeom prst="straightConnector1">
            <a:avLst/>
          </a:prstGeom>
          <a:noFill/>
          <a:ln cap="flat" cmpd="sng" w="12600">
            <a:solidFill>
              <a:srgbClr val="000000"/>
            </a:solidFill>
            <a:prstDash val="solid"/>
            <a:miter lim="800000"/>
            <a:headEnd len="sm" w="sm" type="none"/>
            <a:tailEnd len="sm" w="sm" type="none"/>
          </a:ln>
        </p:spPr>
      </p:cxnSp>
      <p:sp>
        <p:nvSpPr>
          <p:cNvPr id="20" name="Google Shape;20;p7"/>
          <p:cNvSpPr/>
          <p:nvPr/>
        </p:nvSpPr>
        <p:spPr>
          <a:xfrm>
            <a:off x="912285" y="6475413"/>
            <a:ext cx="718145" cy="184666"/>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21" name="Google Shape;21;p7"/>
          <p:cNvCxnSpPr/>
          <p:nvPr/>
        </p:nvCxnSpPr>
        <p:spPr>
          <a:xfrm>
            <a:off x="914400" y="6477000"/>
            <a:ext cx="10464800" cy="1588"/>
          </a:xfrm>
          <a:prstGeom prst="straightConnector1">
            <a:avLst/>
          </a:prstGeom>
          <a:noFill/>
          <a:ln cap="flat" cmpd="sng" w="12600">
            <a:solidFill>
              <a:srgbClr val="000000"/>
            </a:solidFill>
            <a:prstDash val="solid"/>
            <a:miter lim="800000"/>
            <a:headEnd len="sm" w="sm" type="none"/>
            <a:tailEnd len="sm" w="sm" type="none"/>
          </a:ln>
        </p:spPr>
      </p:cxnSp>
      <p:sp>
        <p:nvSpPr>
          <p:cNvPr id="22" name="Google Shape;22;p7"/>
          <p:cNvSpPr txBox="1"/>
          <p:nvPr/>
        </p:nvSpPr>
        <p:spPr>
          <a:xfrm>
            <a:off x="6667504" y="357166"/>
            <a:ext cx="4667283" cy="27305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800"/>
              <a:buFont typeface="Times New Roman"/>
              <a:buNone/>
            </a:pPr>
            <a:r>
              <a:rPr b="1" i="0" lang="en-US" sz="1800" u="none" cap="none" strike="noStrike">
                <a:solidFill>
                  <a:srgbClr val="000000"/>
                </a:solidFill>
                <a:latin typeface="Times New Roman"/>
                <a:ea typeface="Times New Roman"/>
                <a:cs typeface="Times New Roman"/>
                <a:sym typeface="Times New Roman"/>
              </a:rPr>
              <a:t>doc.: IEEE 802.11-20/0</a:t>
            </a:r>
            <a:r>
              <a:rPr b="1" lang="en-US" sz="1800">
                <a:latin typeface="Times New Roman"/>
                <a:ea typeface="Times New Roman"/>
                <a:cs typeface="Times New Roman"/>
                <a:sym typeface="Times New Roman"/>
              </a:rPr>
              <a:t>362</a:t>
            </a:r>
            <a:r>
              <a:rPr b="1" i="0" lang="en-US" sz="1800" u="none" cap="none" strike="noStrike">
                <a:solidFill>
                  <a:srgbClr val="000000"/>
                </a:solidFill>
                <a:latin typeface="Times New Roman"/>
                <a:ea typeface="Times New Roman"/>
                <a:cs typeface="Times New Roman"/>
                <a:sym typeface="Times New Roman"/>
              </a:rPr>
              <a:t>r0</a:t>
            </a:r>
            <a:endParaRPr b="1" i="0" sz="18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
          <p:cNvSpPr txBox="1"/>
          <p:nvPr>
            <p:ph type="ctrTitle"/>
          </p:nvPr>
        </p:nvSpPr>
        <p:spPr>
          <a:xfrm>
            <a:off x="533400" y="914400"/>
            <a:ext cx="10972800" cy="8721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1400"/>
              <a:buNone/>
            </a:pPr>
            <a:r>
              <a:rPr lang="en-US" sz="2800"/>
              <a:t>Proposals on AMPDU/BA mechanisms</a:t>
            </a:r>
            <a:endParaRPr b="1" i="0" sz="2800" u="none" cap="none" strike="noStrike">
              <a:solidFill>
                <a:srgbClr val="000000"/>
              </a:solidFill>
              <a:latin typeface="Times New Roman"/>
              <a:ea typeface="Times New Roman"/>
              <a:cs typeface="Times New Roman"/>
              <a:sym typeface="Times New Roman"/>
            </a:endParaRPr>
          </a:p>
        </p:txBody>
      </p:sp>
      <p:sp>
        <p:nvSpPr>
          <p:cNvPr id="86" name="Google Shape;86;p1"/>
          <p:cNvSpPr txBox="1"/>
          <p:nvPr>
            <p:ph idx="1" type="subTitle"/>
          </p:nvPr>
        </p:nvSpPr>
        <p:spPr>
          <a:xfrm>
            <a:off x="1665538" y="1905000"/>
            <a:ext cx="8534400" cy="476100"/>
          </a:xfrm>
          <a:prstGeom prst="rect">
            <a:avLst/>
          </a:prstGeom>
          <a:noFill/>
          <a:ln>
            <a:noFill/>
          </a:ln>
        </p:spPr>
        <p:txBody>
          <a:bodyPr anchorCtr="0" anchor="t" bIns="46075" lIns="92150" spcFirstLastPara="1" rIns="92150" wrap="square" tIns="46075">
            <a:noAutofit/>
          </a:bodyPr>
          <a:lstStyle/>
          <a:p>
            <a:pPr indent="0" lvl="0" marL="0" marR="0" rtl="0" algn="ctr">
              <a:lnSpc>
                <a:spcPct val="100000"/>
              </a:lnSpc>
              <a:spcBef>
                <a:spcPts val="0"/>
              </a:spcBef>
              <a:spcAft>
                <a:spcPts val="0"/>
              </a:spcAft>
              <a:buClr>
                <a:srgbClr val="000000"/>
              </a:buClr>
              <a:buSzPts val="2000"/>
              <a:buFont typeface="Times New Roman"/>
              <a:buNone/>
            </a:pPr>
            <a:r>
              <a:rPr b="1" i="0" lang="en-US" sz="2000" u="none" cap="none" strike="noStrike">
                <a:solidFill>
                  <a:srgbClr val="000000"/>
                </a:solidFill>
                <a:latin typeface="Times New Roman"/>
                <a:ea typeface="Times New Roman"/>
                <a:cs typeface="Times New Roman"/>
                <a:sym typeface="Times New Roman"/>
              </a:rPr>
              <a:t>Date:</a:t>
            </a:r>
            <a:r>
              <a:rPr b="0" i="0" lang="en-US" sz="2000" u="none" cap="none" strike="noStrike">
                <a:solidFill>
                  <a:srgbClr val="000000"/>
                </a:solidFill>
                <a:latin typeface="Times New Roman"/>
                <a:ea typeface="Times New Roman"/>
                <a:cs typeface="Times New Roman"/>
                <a:sym typeface="Times New Roman"/>
              </a:rPr>
              <a:t> 2020-03-</a:t>
            </a:r>
            <a:r>
              <a:rPr b="0" lang="en-US" sz="2000"/>
              <a:t>16</a:t>
            </a:r>
            <a:endParaRPr b="0" i="0" sz="2000" u="none" cap="none" strike="noStrike">
              <a:solidFill>
                <a:srgbClr val="000000"/>
              </a:solidFill>
              <a:latin typeface="Times New Roman"/>
              <a:ea typeface="Times New Roman"/>
              <a:cs typeface="Times New Roman"/>
              <a:sym typeface="Times New Roman"/>
            </a:endParaRPr>
          </a:p>
        </p:txBody>
      </p:sp>
      <p:sp>
        <p:nvSpPr>
          <p:cNvPr id="87" name="Google Shape;87;p1"/>
          <p:cNvSpPr txBox="1"/>
          <p:nvPr>
            <p:ph idx="10" type="dt"/>
          </p:nvPr>
        </p:nvSpPr>
        <p:spPr>
          <a:xfrm>
            <a:off x="929217" y="333375"/>
            <a:ext cx="2499764" cy="27305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lang="en-US"/>
              <a:t>March 2020</a:t>
            </a:r>
            <a:endParaRPr b="1" sz="1800">
              <a:solidFill>
                <a:srgbClr val="000000"/>
              </a:solidFill>
              <a:latin typeface="Times New Roman"/>
              <a:ea typeface="Times New Roman"/>
              <a:cs typeface="Times New Roman"/>
              <a:sym typeface="Times New Roman"/>
            </a:endParaRPr>
          </a:p>
        </p:txBody>
      </p:sp>
      <p:sp>
        <p:nvSpPr>
          <p:cNvPr id="88" name="Google Shape;88;p1"/>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89" name="Google Shape;89;p1"/>
          <p:cNvSpPr/>
          <p:nvPr/>
        </p:nvSpPr>
        <p:spPr>
          <a:xfrm>
            <a:off x="957680" y="2444479"/>
            <a:ext cx="1447800" cy="381000"/>
          </a:xfrm>
          <a:prstGeom prst="rect">
            <a:avLst/>
          </a:prstGeom>
          <a:noFill/>
          <a:ln>
            <a:noFill/>
          </a:ln>
        </p:spPr>
        <p:txBody>
          <a:bodyPr anchorCtr="0" anchor="t" bIns="46075" lIns="92150" spcFirstLastPara="1" rIns="92150" wrap="square" tIns="46075">
            <a:no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Times New Roman"/>
                <a:ea typeface="Times New Roman"/>
                <a:cs typeface="Times New Roman"/>
                <a:sym typeface="Times New Roman"/>
              </a:rPr>
              <a:t>Authors:</a:t>
            </a:r>
            <a:endParaRPr b="0" i="0" sz="1400" u="none" cap="none" strike="noStrike">
              <a:solidFill>
                <a:srgbClr val="000000"/>
              </a:solidFill>
              <a:latin typeface="Arial"/>
              <a:ea typeface="Arial"/>
              <a:cs typeface="Arial"/>
              <a:sym typeface="Arial"/>
            </a:endParaRPr>
          </a:p>
        </p:txBody>
      </p:sp>
      <p:graphicFrame>
        <p:nvGraphicFramePr>
          <p:cNvPr id="90" name="Google Shape;90;p1"/>
          <p:cNvGraphicFramePr/>
          <p:nvPr/>
        </p:nvGraphicFramePr>
        <p:xfrm>
          <a:off x="957680" y="3013230"/>
          <a:ext cx="3000000" cy="3000000"/>
        </p:xfrm>
        <a:graphic>
          <a:graphicData uri="http://schemas.openxmlformats.org/drawingml/2006/table">
            <a:tbl>
              <a:tblPr>
                <a:noFill/>
                <a:tableStyleId>{78BD2E41-4D16-4376-BA55-48FAF4650374}</a:tableStyleId>
              </a:tblPr>
              <a:tblGrid>
                <a:gridCol w="2032600"/>
                <a:gridCol w="1124525"/>
                <a:gridCol w="2172950"/>
                <a:gridCol w="813050"/>
                <a:gridCol w="3033775"/>
              </a:tblGrid>
              <a:tr h="486625">
                <a:tc>
                  <a:txBody>
                    <a:bodyPr/>
                    <a:lstStyle/>
                    <a:p>
                      <a:pPr indent="0" lvl="0" marL="0" marR="0" rtl="0" algn="ctr">
                        <a:lnSpc>
                          <a:spcPct val="100000"/>
                        </a:lnSpc>
                        <a:spcBef>
                          <a:spcPts val="0"/>
                        </a:spcBef>
                        <a:spcAft>
                          <a:spcPts val="0"/>
                        </a:spcAft>
                        <a:buNone/>
                      </a:pPr>
                      <a:r>
                        <a:rPr lang="en-US" sz="1400" u="none" cap="none" strike="noStrike">
                          <a:solidFill>
                            <a:schemeClr val="dk1"/>
                          </a:solidFill>
                          <a:latin typeface="Times New Roman"/>
                          <a:ea typeface="Times New Roman"/>
                          <a:cs typeface="Times New Roman"/>
                          <a:sym typeface="Times New Roman"/>
                        </a:rPr>
                        <a:t>Name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1400" u="none" cap="none" strike="noStrike">
                          <a:solidFill>
                            <a:schemeClr val="dk1"/>
                          </a:solidFill>
                          <a:latin typeface="Times New Roman"/>
                          <a:ea typeface="Times New Roman"/>
                          <a:cs typeface="Times New Roman"/>
                          <a:sym typeface="Times New Roman"/>
                        </a:rPr>
                        <a:t>Affiliations</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1400" u="none" cap="none" strike="noStrike">
                          <a:solidFill>
                            <a:schemeClr val="dk1"/>
                          </a:solidFill>
                          <a:latin typeface="Times New Roman"/>
                          <a:ea typeface="Times New Roman"/>
                          <a:cs typeface="Times New Roman"/>
                          <a:sym typeface="Times New Roman"/>
                        </a:rPr>
                        <a:t>Address</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1400" u="none" cap="none" strike="noStrike">
                          <a:solidFill>
                            <a:schemeClr val="dk1"/>
                          </a:solidFill>
                          <a:latin typeface="Times New Roman"/>
                          <a:ea typeface="Times New Roman"/>
                          <a:cs typeface="Times New Roman"/>
                          <a:sym typeface="Times New Roman"/>
                        </a:rPr>
                        <a:t>Phone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1400" u="none" cap="none" strike="noStrike">
                          <a:solidFill>
                            <a:schemeClr val="dk1"/>
                          </a:solidFill>
                          <a:latin typeface="Times New Roman"/>
                          <a:ea typeface="Times New Roman"/>
                          <a:cs typeface="Times New Roman"/>
                          <a:sym typeface="Times New Roman"/>
                        </a:rPr>
                        <a:t>Email</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0125">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latin typeface="Times New Roman"/>
                          <a:ea typeface="Times New Roman"/>
                          <a:cs typeface="Times New Roman"/>
                          <a:sym typeface="Times New Roman"/>
                        </a:rPr>
                        <a:t>Sindhu Verma</a:t>
                      </a:r>
                      <a:endParaRPr sz="1400" u="none" cap="none" strike="noStrike">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Broadcom</a:t>
                      </a:r>
                      <a:endParaRPr sz="1400" u="none" cap="none" strike="noStrike">
                        <a:latin typeface="Times New Roman"/>
                        <a:ea typeface="Times New Roman"/>
                        <a:cs typeface="Times New Roman"/>
                        <a:sym typeface="Times New Roman"/>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400" u="none" cap="none" strike="noStrike">
                        <a:solidFill>
                          <a:schemeClr val="dk1"/>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400" u="none" cap="none" strike="noStrike">
                        <a:solidFill>
                          <a:schemeClr val="dk1"/>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latin typeface="Times New Roman"/>
                          <a:ea typeface="Times New Roman"/>
                          <a:cs typeface="Times New Roman"/>
                          <a:sym typeface="Times New Roman"/>
                        </a:rPr>
                        <a:t>sindhu.verma@broadcom.com</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91100">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latin typeface="Times New Roman"/>
                          <a:ea typeface="Times New Roman"/>
                          <a:cs typeface="Times New Roman"/>
                          <a:sym typeface="Times New Roman"/>
                        </a:rPr>
                        <a:t>Shubhodeep Adhikari</a:t>
                      </a:r>
                      <a:endParaRPr sz="1400" u="none" cap="none" strike="noStrike">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400" u="none" cap="none" strike="noStrike">
                        <a:latin typeface="Times New Roman"/>
                        <a:ea typeface="Times New Roman"/>
                        <a:cs typeface="Times New Roman"/>
                        <a:sym typeface="Times New Roman"/>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latin typeface="Times New Roman"/>
                          <a:ea typeface="Times New Roman"/>
                          <a:cs typeface="Times New Roman"/>
                          <a:sym typeface="Times New Roman"/>
                        </a:rPr>
                        <a:t>shubhodeep.adhikari@broadcom.com</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91100">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latin typeface="Times New Roman"/>
                          <a:ea typeface="Times New Roman"/>
                          <a:cs typeface="Times New Roman"/>
                          <a:sym typeface="Times New Roman"/>
                        </a:rPr>
                        <a:t>Matthew</a:t>
                      </a:r>
                      <a:r>
                        <a:rPr lang="en-US" sz="1400" u="none" cap="none" strike="noStrike">
                          <a:latin typeface="Times New Roman"/>
                          <a:ea typeface="Times New Roman"/>
                          <a:cs typeface="Times New Roman"/>
                          <a:sym typeface="Times New Roman"/>
                        </a:rPr>
                        <a:t> Fischer</a:t>
                      </a:r>
                      <a:endParaRPr sz="1400" u="none" cap="none" strike="noStrike">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400" u="none" cap="none" strike="noStrike">
                        <a:latin typeface="Times New Roman"/>
                        <a:ea typeface="Times New Roman"/>
                        <a:cs typeface="Times New Roman"/>
                        <a:sym typeface="Times New Roman"/>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latin typeface="Times New Roman"/>
                          <a:ea typeface="Times New Roman"/>
                          <a:cs typeface="Times New Roman"/>
                          <a:sym typeface="Times New Roman"/>
                        </a:rPr>
                        <a:t>matthew.fischer@broadcom.com</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2"/>
          <p:cNvSpPr txBox="1"/>
          <p:nvPr>
            <p:ph type="title"/>
          </p:nvPr>
        </p:nvSpPr>
        <p:spPr>
          <a:xfrm>
            <a:off x="914401" y="685801"/>
            <a:ext cx="10361084" cy="685799"/>
          </a:xfrm>
          <a:prstGeom prst="rect">
            <a:avLst/>
          </a:prstGeom>
          <a:noFill/>
          <a:ln>
            <a:noFill/>
          </a:ln>
        </p:spPr>
        <p:txBody>
          <a:bodyPr anchorCtr="0" anchor="ctr" bIns="46075" lIns="92150" spcFirstLastPara="1" rIns="92150" wrap="square" tIns="46075">
            <a:noAutofit/>
          </a:bodyPr>
          <a:lstStyle/>
          <a:p>
            <a:pPr indent="0" lvl="0" marL="0" marR="0" rtl="0" algn="ctr">
              <a:lnSpc>
                <a:spcPct val="100000"/>
              </a:lnSpc>
              <a:spcBef>
                <a:spcPts val="0"/>
              </a:spcBef>
              <a:spcAft>
                <a:spcPts val="0"/>
              </a:spcAft>
              <a:buSzPts val="1400"/>
              <a:buNone/>
            </a:pPr>
            <a:r>
              <a:rPr b="1" i="0" lang="en-US" sz="3200" u="none" cap="none" strike="noStrike">
                <a:solidFill>
                  <a:srgbClr val="000000"/>
                </a:solidFill>
                <a:latin typeface="Times New Roman"/>
                <a:ea typeface="Times New Roman"/>
                <a:cs typeface="Times New Roman"/>
                <a:sym typeface="Times New Roman"/>
              </a:rPr>
              <a:t>Abstract</a:t>
            </a:r>
            <a:endParaRPr/>
          </a:p>
        </p:txBody>
      </p:sp>
      <p:sp>
        <p:nvSpPr>
          <p:cNvPr id="101" name="Google Shape;101;p2"/>
          <p:cNvSpPr txBox="1"/>
          <p:nvPr>
            <p:ph idx="1" type="body"/>
          </p:nvPr>
        </p:nvSpPr>
        <p:spPr>
          <a:xfrm>
            <a:off x="838200" y="1371600"/>
            <a:ext cx="10896600" cy="5029200"/>
          </a:xfrm>
          <a:prstGeom prst="rect">
            <a:avLst/>
          </a:prstGeom>
          <a:noFill/>
          <a:ln>
            <a:noFill/>
          </a:ln>
        </p:spPr>
        <p:txBody>
          <a:bodyPr anchorCtr="0" anchor="t" bIns="46075" lIns="92150" spcFirstLastPara="1" rIns="92150" wrap="square" tIns="46075">
            <a:noAutofit/>
          </a:bodyPr>
          <a:lstStyle/>
          <a:p>
            <a:pPr indent="0" lvl="0" marL="0" rtl="0" algn="just">
              <a:lnSpc>
                <a:spcPct val="150000"/>
              </a:lnSpc>
              <a:spcBef>
                <a:spcPts val="0"/>
              </a:spcBef>
              <a:spcAft>
                <a:spcPts val="0"/>
              </a:spcAft>
              <a:buSzPts val="2400"/>
              <a:buNone/>
            </a:pPr>
            <a:r>
              <a:rPr b="0" lang="en-US" sz="1800"/>
              <a:t>This contribution discusses possible changes/enhancements to the existing AMPDU-BA mechanisms to achieve improvements in efficiency also in relation to the 802.11be multi-link feature.</a:t>
            </a:r>
            <a:endParaRPr/>
          </a:p>
        </p:txBody>
      </p:sp>
      <p:sp>
        <p:nvSpPr>
          <p:cNvPr id="102" name="Google Shape;102;p2"/>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03" name="Google Shape;103;p2"/>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400"/>
              <a:buNone/>
            </a:pPr>
            <a:r>
              <a:rPr lang="en-US"/>
              <a:t>March 2020</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3"/>
          <p:cNvSpPr txBox="1"/>
          <p:nvPr>
            <p:ph type="title"/>
          </p:nvPr>
        </p:nvSpPr>
        <p:spPr>
          <a:xfrm>
            <a:off x="152400" y="685800"/>
            <a:ext cx="11811000" cy="6096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1400"/>
              <a:buNone/>
            </a:pPr>
            <a:r>
              <a:rPr lang="en-US" sz="2400"/>
              <a:t>Limitations with existing AMPDU BA mechanisms (1)</a:t>
            </a:r>
            <a:endParaRPr sz="2400"/>
          </a:p>
        </p:txBody>
      </p:sp>
      <p:sp>
        <p:nvSpPr>
          <p:cNvPr id="114" name="Google Shape;114;p3"/>
          <p:cNvSpPr txBox="1"/>
          <p:nvPr>
            <p:ph idx="1" type="body"/>
          </p:nvPr>
        </p:nvSpPr>
        <p:spPr>
          <a:xfrm>
            <a:off x="457200" y="1219200"/>
            <a:ext cx="11353800" cy="5181598"/>
          </a:xfrm>
          <a:prstGeom prst="rect">
            <a:avLst/>
          </a:prstGeom>
          <a:noFill/>
          <a:ln>
            <a:noFill/>
          </a:ln>
        </p:spPr>
        <p:txBody>
          <a:bodyPr anchorCtr="0" anchor="t" bIns="46075" lIns="92150" spcFirstLastPara="1" rIns="92150" wrap="square" tIns="46075">
            <a:noAutofit/>
          </a:bodyPr>
          <a:lstStyle/>
          <a:p>
            <a:pPr indent="0" lvl="0" marL="0" rtl="0" algn="l">
              <a:lnSpc>
                <a:spcPct val="100000"/>
              </a:lnSpc>
              <a:spcBef>
                <a:spcPts val="600"/>
              </a:spcBef>
              <a:spcAft>
                <a:spcPts val="0"/>
              </a:spcAft>
              <a:buNone/>
            </a:pPr>
            <a:r>
              <a:rPr b="0" lang="en-US" sz="2000"/>
              <a:t>Related to receiver processing constraints:</a:t>
            </a:r>
            <a:endParaRPr b="0" sz="2000"/>
          </a:p>
          <a:p>
            <a:pPr indent="-368300" lvl="0" marL="571500" rtl="0" algn="l">
              <a:lnSpc>
                <a:spcPct val="100000"/>
              </a:lnSpc>
              <a:spcBef>
                <a:spcPts val="600"/>
              </a:spcBef>
              <a:spcAft>
                <a:spcPts val="0"/>
              </a:spcAft>
              <a:buSzPts val="1800"/>
              <a:buChar char="•"/>
            </a:pPr>
            <a:r>
              <a:rPr b="0" lang="en-US" sz="1800"/>
              <a:t>A receiving device must respond with BA after exactly a period of SIFS from the preceding AMPDU.</a:t>
            </a:r>
            <a:endParaRPr b="0" sz="1800"/>
          </a:p>
          <a:p>
            <a:pPr indent="-368300" lvl="0" marL="571500" rtl="0" algn="l">
              <a:lnSpc>
                <a:spcPct val="100000"/>
              </a:lnSpc>
              <a:spcBef>
                <a:spcPts val="600"/>
              </a:spcBef>
              <a:spcAft>
                <a:spcPts val="0"/>
              </a:spcAft>
              <a:buSzPts val="1800"/>
              <a:buChar char="•"/>
            </a:pPr>
            <a:r>
              <a:rPr b="0" lang="en-US" sz="1800"/>
              <a:t>A receiver may sometimes be incapable of transmitting BA after SIFS delay of AMPDU reception due to Rx-Tx switching delay</a:t>
            </a:r>
            <a:endParaRPr b="0" sz="1800"/>
          </a:p>
          <a:p>
            <a:pPr indent="-368300" lvl="0" marL="571500" rtl="0" algn="l">
              <a:lnSpc>
                <a:spcPct val="100000"/>
              </a:lnSpc>
              <a:spcBef>
                <a:spcPts val="600"/>
              </a:spcBef>
              <a:spcAft>
                <a:spcPts val="0"/>
              </a:spcAft>
              <a:buSzPts val="1800"/>
              <a:buChar char="•"/>
            </a:pPr>
            <a:r>
              <a:rPr b="0" lang="en-US" sz="1800"/>
              <a:t>A receiver may sometimes be incapable of receiving trailing MPDUs in a transmitted AMPDU due to in-device coexistence constraints and so, incapable of transmitting BA after SIFS delay</a:t>
            </a:r>
            <a:endParaRPr b="0" sz="1800"/>
          </a:p>
          <a:p>
            <a:pPr indent="-368300" lvl="0" marL="571500" rtl="0" algn="l">
              <a:lnSpc>
                <a:spcPct val="100000"/>
              </a:lnSpc>
              <a:spcBef>
                <a:spcPts val="600"/>
              </a:spcBef>
              <a:spcAft>
                <a:spcPts val="0"/>
              </a:spcAft>
              <a:buSzPts val="1800"/>
              <a:buChar char="•"/>
            </a:pPr>
            <a:r>
              <a:rPr b="0" lang="en-US" sz="1800"/>
              <a:t>A receiver may have processing constraints which prevent it from processing all the MPDUs in the preceding AMPDU and generating the BA information within SIFS period. The processing constraint could be based on the number of bytes or the number of MPDUs to be processed</a:t>
            </a:r>
            <a:endParaRPr b="0" sz="1800"/>
          </a:p>
          <a:p>
            <a:pPr indent="-368300" lvl="0" marL="571500" rtl="0" algn="l">
              <a:lnSpc>
                <a:spcPct val="100000"/>
              </a:lnSpc>
              <a:spcBef>
                <a:spcPts val="600"/>
              </a:spcBef>
              <a:spcAft>
                <a:spcPts val="0"/>
              </a:spcAft>
              <a:buSzPts val="1800"/>
              <a:buChar char="•"/>
            </a:pPr>
            <a:r>
              <a:rPr b="0" lang="en-US" sz="1800"/>
              <a:t>Note: The delayed BA mechanism was deprecated and then removed</a:t>
            </a:r>
            <a:endParaRPr b="0" sz="1800"/>
          </a:p>
          <a:p>
            <a:pPr indent="0" lvl="0" marL="0" rtl="0" algn="l">
              <a:lnSpc>
                <a:spcPct val="100000"/>
              </a:lnSpc>
              <a:spcBef>
                <a:spcPts val="600"/>
              </a:spcBef>
              <a:spcAft>
                <a:spcPts val="0"/>
              </a:spcAft>
              <a:buNone/>
            </a:pPr>
            <a:r>
              <a:t/>
            </a:r>
            <a:endParaRPr b="0" sz="1800"/>
          </a:p>
          <a:p>
            <a:pPr indent="0" lvl="0" marL="317500" rtl="0" algn="l">
              <a:lnSpc>
                <a:spcPct val="100000"/>
              </a:lnSpc>
              <a:spcBef>
                <a:spcPts val="600"/>
              </a:spcBef>
              <a:spcAft>
                <a:spcPts val="0"/>
              </a:spcAft>
              <a:buSzPts val="1400"/>
              <a:buFont typeface="Arial"/>
              <a:buNone/>
            </a:pPr>
            <a:r>
              <a:t/>
            </a:r>
            <a:endParaRPr b="0" sz="2000"/>
          </a:p>
        </p:txBody>
      </p:sp>
      <p:sp>
        <p:nvSpPr>
          <p:cNvPr id="115" name="Google Shape;115;p3"/>
          <p:cNvSpPr txBox="1"/>
          <p:nvPr>
            <p:ph idx="12" type="sldNum"/>
          </p:nvPr>
        </p:nvSpPr>
        <p:spPr>
          <a:xfrm>
            <a:off x="5793318" y="6475414"/>
            <a:ext cx="704700" cy="3636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16" name="Google Shape;116;p3"/>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400"/>
              <a:buNone/>
            </a:pPr>
            <a:r>
              <a:rPr lang="en-US"/>
              <a:t>March 2020</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g70efb410b4_1_12"/>
          <p:cNvSpPr txBox="1"/>
          <p:nvPr>
            <p:ph type="title"/>
          </p:nvPr>
        </p:nvSpPr>
        <p:spPr>
          <a:xfrm>
            <a:off x="152400" y="685800"/>
            <a:ext cx="11811000" cy="6096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1400"/>
              <a:buNone/>
            </a:pPr>
            <a:r>
              <a:rPr lang="en-US" sz="2400"/>
              <a:t>Limitations with existing AMPDU BA mechanisms (2)</a:t>
            </a:r>
            <a:endParaRPr sz="2400"/>
          </a:p>
        </p:txBody>
      </p:sp>
      <p:sp>
        <p:nvSpPr>
          <p:cNvPr id="127" name="Google Shape;127;g70efb410b4_1_12"/>
          <p:cNvSpPr txBox="1"/>
          <p:nvPr>
            <p:ph idx="1" type="body"/>
          </p:nvPr>
        </p:nvSpPr>
        <p:spPr>
          <a:xfrm>
            <a:off x="457200" y="1219200"/>
            <a:ext cx="11353800" cy="5181600"/>
          </a:xfrm>
          <a:prstGeom prst="rect">
            <a:avLst/>
          </a:prstGeom>
          <a:noFill/>
          <a:ln>
            <a:noFill/>
          </a:ln>
        </p:spPr>
        <p:txBody>
          <a:bodyPr anchorCtr="0" anchor="t" bIns="46075" lIns="92150" spcFirstLastPara="1" rIns="92150" wrap="square" tIns="46075">
            <a:noAutofit/>
          </a:bodyPr>
          <a:lstStyle/>
          <a:p>
            <a:pPr indent="0" lvl="0" marL="0" rtl="0" algn="l">
              <a:lnSpc>
                <a:spcPct val="100000"/>
              </a:lnSpc>
              <a:spcBef>
                <a:spcPts val="600"/>
              </a:spcBef>
              <a:spcAft>
                <a:spcPts val="0"/>
              </a:spcAft>
              <a:buNone/>
            </a:pPr>
            <a:r>
              <a:rPr b="0" lang="en-US" sz="2000"/>
              <a:t>Related to transmitter implementation constraints:</a:t>
            </a:r>
            <a:endParaRPr b="0" sz="2000"/>
          </a:p>
          <a:p>
            <a:pPr indent="-368300" lvl="0" marL="571500" rtl="0" algn="l">
              <a:lnSpc>
                <a:spcPct val="100000"/>
              </a:lnSpc>
              <a:spcBef>
                <a:spcPts val="600"/>
              </a:spcBef>
              <a:spcAft>
                <a:spcPts val="0"/>
              </a:spcAft>
              <a:buSzPts val="1800"/>
              <a:buChar char="•"/>
            </a:pPr>
            <a:r>
              <a:rPr b="0" lang="en-US" sz="1800"/>
              <a:t>Implementation constraints in multi-link may require some time margin to be given for AMPDUs to be built/rebuilt</a:t>
            </a:r>
            <a:endParaRPr b="0" sz="1800"/>
          </a:p>
          <a:p>
            <a:pPr indent="-368300" lvl="0" marL="571500" rtl="0" algn="l">
              <a:lnSpc>
                <a:spcPct val="100000"/>
              </a:lnSpc>
              <a:spcBef>
                <a:spcPts val="600"/>
              </a:spcBef>
              <a:spcAft>
                <a:spcPts val="0"/>
              </a:spcAft>
              <a:buSzPts val="1800"/>
              <a:buChar char="•"/>
            </a:pPr>
            <a:r>
              <a:rPr b="0" lang="en-US" sz="1800"/>
              <a:t>This can be in consideration of which link gets access to the channel first and with how much bandwidth. </a:t>
            </a:r>
            <a:endParaRPr b="0" sz="1800"/>
          </a:p>
          <a:p>
            <a:pPr indent="-368300" lvl="0" marL="571500" rtl="0" algn="l">
              <a:lnSpc>
                <a:spcPct val="100000"/>
              </a:lnSpc>
              <a:spcBef>
                <a:spcPts val="600"/>
              </a:spcBef>
              <a:spcAft>
                <a:spcPts val="0"/>
              </a:spcAft>
              <a:buSzPts val="1800"/>
              <a:buChar char="•"/>
            </a:pPr>
            <a:r>
              <a:rPr b="0" lang="en-US" sz="1800"/>
              <a:t>A short AMPDU (even if with a duplicate MPDU) can precede the final AMPDU</a:t>
            </a:r>
            <a:endParaRPr b="0" sz="1800"/>
          </a:p>
          <a:p>
            <a:pPr indent="-368300" lvl="0" marL="571500" rtl="0" algn="l">
              <a:lnSpc>
                <a:spcPct val="100000"/>
              </a:lnSpc>
              <a:spcBef>
                <a:spcPts val="600"/>
              </a:spcBef>
              <a:spcAft>
                <a:spcPts val="0"/>
              </a:spcAft>
              <a:buSzPts val="1800"/>
              <a:buChar char="•"/>
            </a:pPr>
            <a:r>
              <a:rPr b="0" lang="en-US" sz="1800"/>
              <a:t>Inserting the SIFS+BA+SIFS gap between these 2 AMPDUs would be unnecessary and may also cause problem with synchronous MLD receivers</a:t>
            </a:r>
            <a:endParaRPr b="0" sz="1800"/>
          </a:p>
          <a:p>
            <a:pPr indent="-368300" lvl="0" marL="571500" rtl="0" algn="l">
              <a:lnSpc>
                <a:spcPct val="100000"/>
              </a:lnSpc>
              <a:spcBef>
                <a:spcPts val="600"/>
              </a:spcBef>
              <a:spcAft>
                <a:spcPts val="0"/>
              </a:spcAft>
              <a:buSzPts val="1800"/>
              <a:buChar char="•"/>
            </a:pPr>
            <a:r>
              <a:rPr b="0" lang="en-US" sz="1800"/>
              <a:t>Transmitting without rebuilding may cause unnecessary transmission of duplicate MPDUs or transmission of MPDUs with unnecessary gaps in sequence numbers</a:t>
            </a:r>
            <a:endParaRPr b="0" sz="1800"/>
          </a:p>
          <a:p>
            <a:pPr indent="0" lvl="0" marL="457200" rtl="0" algn="l">
              <a:lnSpc>
                <a:spcPct val="100000"/>
              </a:lnSpc>
              <a:spcBef>
                <a:spcPts val="600"/>
              </a:spcBef>
              <a:spcAft>
                <a:spcPts val="0"/>
              </a:spcAft>
              <a:buNone/>
            </a:pPr>
            <a:r>
              <a:t/>
            </a:r>
            <a:endParaRPr b="0" sz="1800"/>
          </a:p>
          <a:p>
            <a:pPr indent="0" lvl="0" marL="457200" rtl="0" algn="l">
              <a:lnSpc>
                <a:spcPct val="100000"/>
              </a:lnSpc>
              <a:spcBef>
                <a:spcPts val="600"/>
              </a:spcBef>
              <a:spcAft>
                <a:spcPts val="0"/>
              </a:spcAft>
              <a:buNone/>
            </a:pPr>
            <a:r>
              <a:t/>
            </a:r>
            <a:endParaRPr b="0" sz="2000"/>
          </a:p>
          <a:p>
            <a:pPr indent="-254000" lvl="0" marL="571500" rtl="0" algn="l">
              <a:lnSpc>
                <a:spcPct val="100000"/>
              </a:lnSpc>
              <a:spcBef>
                <a:spcPts val="600"/>
              </a:spcBef>
              <a:spcAft>
                <a:spcPts val="0"/>
              </a:spcAft>
              <a:buSzPts val="1400"/>
              <a:buFont typeface="Arial"/>
              <a:buNone/>
            </a:pPr>
            <a:r>
              <a:t/>
            </a:r>
            <a:endParaRPr b="0" sz="2000"/>
          </a:p>
          <a:p>
            <a:pPr indent="-254000" lvl="0" marL="571500" rtl="0" algn="l">
              <a:lnSpc>
                <a:spcPct val="100000"/>
              </a:lnSpc>
              <a:spcBef>
                <a:spcPts val="600"/>
              </a:spcBef>
              <a:spcAft>
                <a:spcPts val="0"/>
              </a:spcAft>
              <a:buSzPts val="1400"/>
              <a:buFont typeface="Arial"/>
              <a:buNone/>
            </a:pPr>
            <a:r>
              <a:t/>
            </a:r>
            <a:endParaRPr b="0" sz="2000"/>
          </a:p>
          <a:p>
            <a:pPr indent="-254000" lvl="0" marL="571500" rtl="0" algn="l">
              <a:lnSpc>
                <a:spcPct val="100000"/>
              </a:lnSpc>
              <a:spcBef>
                <a:spcPts val="600"/>
              </a:spcBef>
              <a:spcAft>
                <a:spcPts val="0"/>
              </a:spcAft>
              <a:buSzPts val="1400"/>
              <a:buFont typeface="Arial"/>
              <a:buNone/>
            </a:pPr>
            <a:r>
              <a:t/>
            </a:r>
            <a:endParaRPr b="0" sz="2000"/>
          </a:p>
        </p:txBody>
      </p:sp>
      <p:sp>
        <p:nvSpPr>
          <p:cNvPr id="128" name="Google Shape;128;g70efb410b4_1_12"/>
          <p:cNvSpPr txBox="1"/>
          <p:nvPr>
            <p:ph idx="12" type="sldNum"/>
          </p:nvPr>
        </p:nvSpPr>
        <p:spPr>
          <a:xfrm>
            <a:off x="5793318" y="6475414"/>
            <a:ext cx="704700" cy="3636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29" name="Google Shape;129;g70efb410b4_1_12"/>
          <p:cNvSpPr txBox="1"/>
          <p:nvPr>
            <p:ph idx="10" type="dt"/>
          </p:nvPr>
        </p:nvSpPr>
        <p:spPr>
          <a:xfrm>
            <a:off x="929217" y="333375"/>
            <a:ext cx="2499900" cy="2730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400"/>
              <a:buNone/>
            </a:pPr>
            <a:r>
              <a:rPr lang="en-US"/>
              <a:t>March 2020</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g7ebc3e6729_1_0"/>
          <p:cNvSpPr txBox="1"/>
          <p:nvPr>
            <p:ph type="title"/>
          </p:nvPr>
        </p:nvSpPr>
        <p:spPr>
          <a:xfrm>
            <a:off x="152400" y="685800"/>
            <a:ext cx="11811000" cy="6096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1400"/>
              <a:buNone/>
            </a:pPr>
            <a:r>
              <a:rPr lang="en-US" sz="2400"/>
              <a:t>Limitations with existing AMPDU BA mechanisms (3)</a:t>
            </a:r>
            <a:endParaRPr sz="2400"/>
          </a:p>
        </p:txBody>
      </p:sp>
      <p:sp>
        <p:nvSpPr>
          <p:cNvPr id="140" name="Google Shape;140;g7ebc3e6729_1_0"/>
          <p:cNvSpPr txBox="1"/>
          <p:nvPr>
            <p:ph idx="1" type="body"/>
          </p:nvPr>
        </p:nvSpPr>
        <p:spPr>
          <a:xfrm>
            <a:off x="457200" y="1219200"/>
            <a:ext cx="11353800" cy="5181600"/>
          </a:xfrm>
          <a:prstGeom prst="rect">
            <a:avLst/>
          </a:prstGeom>
          <a:noFill/>
          <a:ln>
            <a:noFill/>
          </a:ln>
        </p:spPr>
        <p:txBody>
          <a:bodyPr anchorCtr="0" anchor="t" bIns="46075" lIns="92150" spcFirstLastPara="1" rIns="92150" wrap="square" tIns="46075">
            <a:noAutofit/>
          </a:bodyPr>
          <a:lstStyle/>
          <a:p>
            <a:pPr indent="0" lvl="0" marL="0" rtl="0" algn="l">
              <a:lnSpc>
                <a:spcPct val="100000"/>
              </a:lnSpc>
              <a:spcBef>
                <a:spcPts val="600"/>
              </a:spcBef>
              <a:spcAft>
                <a:spcPts val="0"/>
              </a:spcAft>
              <a:buNone/>
            </a:pPr>
            <a:r>
              <a:rPr b="0" lang="en-US" sz="2000"/>
              <a:t>Related to transmitter flexibility and other optimizations</a:t>
            </a:r>
            <a:endParaRPr b="0" sz="2000"/>
          </a:p>
          <a:p>
            <a:pPr indent="-342900" lvl="0" marL="457200" rtl="0" algn="l">
              <a:lnSpc>
                <a:spcPct val="100000"/>
              </a:lnSpc>
              <a:spcBef>
                <a:spcPts val="600"/>
              </a:spcBef>
              <a:spcAft>
                <a:spcPts val="0"/>
              </a:spcAft>
              <a:buSzPts val="1800"/>
              <a:buChar char="●"/>
            </a:pPr>
            <a:r>
              <a:rPr b="0" lang="en-US" sz="1800"/>
              <a:t>The duration/contents cannot be adjusted once the transmission of the AMPDU starts as the duration is contained in the L-SIG. </a:t>
            </a:r>
            <a:endParaRPr b="0" sz="1800"/>
          </a:p>
          <a:p>
            <a:pPr indent="-342900" lvl="1" marL="914400" rtl="0" algn="l">
              <a:lnSpc>
                <a:spcPct val="100000"/>
              </a:lnSpc>
              <a:spcBef>
                <a:spcPts val="0"/>
              </a:spcBef>
              <a:spcAft>
                <a:spcPts val="0"/>
              </a:spcAft>
              <a:buSzPts val="1800"/>
              <a:buChar char="○"/>
            </a:pPr>
            <a:r>
              <a:rPr lang="en-US" sz="1800"/>
              <a:t>Being able to adjust the duration or contents is useful in case of asynchronous operation on multi-link. This is because events on one link may impact decisions regarding transmissions on another link (one may receive BA correctly on 1 link but not on the other and in an asynchronous manner)</a:t>
            </a:r>
            <a:endParaRPr sz="1800"/>
          </a:p>
          <a:p>
            <a:pPr indent="-342900" lvl="1" marL="914400" rtl="0" algn="l">
              <a:lnSpc>
                <a:spcPct val="100000"/>
              </a:lnSpc>
              <a:spcBef>
                <a:spcPts val="0"/>
              </a:spcBef>
              <a:spcAft>
                <a:spcPts val="0"/>
              </a:spcAft>
              <a:buSzPts val="1800"/>
              <a:buChar char="○"/>
            </a:pPr>
            <a:r>
              <a:rPr lang="en-US" sz="1800"/>
              <a:t>Being able to insert latency sensitive traffic in an ongoing transmission will help latency. If the arrival of a low-latency packet is envisaged, the AMPDU can start with a conservative duration which will be followed up with an AMPDU with low latency traffic if available or otherwise, another similar AMPDU of the maximal duration</a:t>
            </a:r>
            <a:endParaRPr sz="1800"/>
          </a:p>
          <a:p>
            <a:pPr indent="-342900" lvl="0" marL="457200" rtl="0" algn="l">
              <a:lnSpc>
                <a:spcPct val="100000"/>
              </a:lnSpc>
              <a:spcBef>
                <a:spcPts val="0"/>
              </a:spcBef>
              <a:spcAft>
                <a:spcPts val="0"/>
              </a:spcAft>
              <a:buSzPts val="1800"/>
              <a:buChar char="●"/>
            </a:pPr>
            <a:r>
              <a:rPr b="0" lang="en-US" sz="1800"/>
              <a:t>For long AMPDUs, if the initial PHY header is missed, decoding fails for the receiving device and preamble detection fails for any device performing CCA</a:t>
            </a:r>
            <a:endParaRPr b="0" sz="1800"/>
          </a:p>
          <a:p>
            <a:pPr indent="-342900" lvl="1" marL="914400" rtl="0" algn="l">
              <a:lnSpc>
                <a:spcPct val="100000"/>
              </a:lnSpc>
              <a:spcBef>
                <a:spcPts val="0"/>
              </a:spcBef>
              <a:spcAft>
                <a:spcPts val="0"/>
              </a:spcAft>
              <a:buSzPts val="1800"/>
              <a:buChar char="○"/>
            </a:pPr>
            <a:r>
              <a:rPr lang="en-US" sz="1800"/>
              <a:t>The problem can be alleviated if instead of a long AMPDU, a sequence of shorter back-to-back AMPDUs without gaps can be transmitted followed by a single composite BA.  </a:t>
            </a:r>
            <a:endParaRPr b="0" sz="1800"/>
          </a:p>
          <a:p>
            <a:pPr indent="-342900" lvl="0" marL="457200" rtl="0" algn="l">
              <a:lnSpc>
                <a:spcPct val="100000"/>
              </a:lnSpc>
              <a:spcBef>
                <a:spcPts val="0"/>
              </a:spcBef>
              <a:spcAft>
                <a:spcPts val="0"/>
              </a:spcAft>
              <a:buSzPts val="1800"/>
              <a:buChar char="●"/>
            </a:pPr>
            <a:r>
              <a:rPr b="0" lang="en-US" sz="1800"/>
              <a:t>Multiple MCSs/NSSs cannot be tried together and each combination must be tried one at a time followed by a corresponding feedback</a:t>
            </a:r>
            <a:endParaRPr b="0" sz="1800"/>
          </a:p>
          <a:p>
            <a:pPr indent="-342900" lvl="1" marL="914400" rtl="0" algn="l">
              <a:lnSpc>
                <a:spcPct val="100000"/>
              </a:lnSpc>
              <a:spcBef>
                <a:spcPts val="0"/>
              </a:spcBef>
              <a:spcAft>
                <a:spcPts val="0"/>
              </a:spcAft>
              <a:buSzPts val="1800"/>
              <a:buChar char="○"/>
            </a:pPr>
            <a:r>
              <a:rPr lang="en-US" sz="1800"/>
              <a:t>Convergence of the rate control algorithm can be expedited if a composite feedback can be obtained for a back-to-back AMPDU sequence with multiple MCSs/NSSs.</a:t>
            </a:r>
            <a:endParaRPr b="0" sz="1800"/>
          </a:p>
          <a:p>
            <a:pPr indent="0" lvl="0" marL="457200" rtl="0" algn="l">
              <a:lnSpc>
                <a:spcPct val="100000"/>
              </a:lnSpc>
              <a:spcBef>
                <a:spcPts val="600"/>
              </a:spcBef>
              <a:spcAft>
                <a:spcPts val="0"/>
              </a:spcAft>
              <a:buNone/>
            </a:pPr>
            <a:r>
              <a:t/>
            </a:r>
            <a:endParaRPr/>
          </a:p>
          <a:p>
            <a:pPr indent="-254000" lvl="0" marL="571500" rtl="0" algn="l">
              <a:lnSpc>
                <a:spcPct val="100000"/>
              </a:lnSpc>
              <a:spcBef>
                <a:spcPts val="600"/>
              </a:spcBef>
              <a:spcAft>
                <a:spcPts val="0"/>
              </a:spcAft>
              <a:buSzPts val="1400"/>
              <a:buFont typeface="Arial"/>
              <a:buNone/>
            </a:pPr>
            <a:r>
              <a:t/>
            </a:r>
            <a:endParaRPr b="0" sz="2000"/>
          </a:p>
          <a:p>
            <a:pPr indent="-254000" lvl="0" marL="571500" rtl="0" algn="l">
              <a:lnSpc>
                <a:spcPct val="100000"/>
              </a:lnSpc>
              <a:spcBef>
                <a:spcPts val="600"/>
              </a:spcBef>
              <a:spcAft>
                <a:spcPts val="0"/>
              </a:spcAft>
              <a:buSzPts val="1400"/>
              <a:buFont typeface="Arial"/>
              <a:buNone/>
            </a:pPr>
            <a:r>
              <a:t/>
            </a:r>
            <a:endParaRPr b="0" sz="2000"/>
          </a:p>
          <a:p>
            <a:pPr indent="-254000" lvl="0" marL="571500" rtl="0" algn="l">
              <a:lnSpc>
                <a:spcPct val="100000"/>
              </a:lnSpc>
              <a:spcBef>
                <a:spcPts val="600"/>
              </a:spcBef>
              <a:spcAft>
                <a:spcPts val="0"/>
              </a:spcAft>
              <a:buSzPts val="1400"/>
              <a:buFont typeface="Arial"/>
              <a:buNone/>
            </a:pPr>
            <a:r>
              <a:t/>
            </a:r>
            <a:endParaRPr b="0" sz="2000"/>
          </a:p>
        </p:txBody>
      </p:sp>
      <p:sp>
        <p:nvSpPr>
          <p:cNvPr id="141" name="Google Shape;141;g7ebc3e6729_1_0"/>
          <p:cNvSpPr txBox="1"/>
          <p:nvPr>
            <p:ph idx="12" type="sldNum"/>
          </p:nvPr>
        </p:nvSpPr>
        <p:spPr>
          <a:xfrm>
            <a:off x="5793318" y="6475414"/>
            <a:ext cx="704700" cy="3636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42" name="Google Shape;142;g7ebc3e6729_1_0"/>
          <p:cNvSpPr txBox="1"/>
          <p:nvPr>
            <p:ph idx="10" type="dt"/>
          </p:nvPr>
        </p:nvSpPr>
        <p:spPr>
          <a:xfrm>
            <a:off x="929217" y="333375"/>
            <a:ext cx="2499900" cy="2730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400"/>
              <a:buNone/>
            </a:pPr>
            <a:r>
              <a:rPr lang="en-US"/>
              <a:t>March 2020</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4"/>
          <p:cNvSpPr txBox="1"/>
          <p:nvPr>
            <p:ph type="title"/>
          </p:nvPr>
        </p:nvSpPr>
        <p:spPr>
          <a:xfrm>
            <a:off x="685800" y="587375"/>
            <a:ext cx="10744199" cy="6096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1400"/>
              <a:buNone/>
            </a:pPr>
            <a:r>
              <a:rPr lang="en-US" sz="2000"/>
              <a:t>Solutions for receiver capability restriction(1)</a:t>
            </a:r>
            <a:endParaRPr sz="2000"/>
          </a:p>
        </p:txBody>
      </p:sp>
      <p:sp>
        <p:nvSpPr>
          <p:cNvPr id="153" name="Google Shape;153;p4"/>
          <p:cNvSpPr txBox="1"/>
          <p:nvPr>
            <p:ph idx="1" type="body"/>
          </p:nvPr>
        </p:nvSpPr>
        <p:spPr>
          <a:xfrm>
            <a:off x="457200" y="990600"/>
            <a:ext cx="11539200" cy="5524500"/>
          </a:xfrm>
          <a:prstGeom prst="rect">
            <a:avLst/>
          </a:prstGeom>
          <a:noFill/>
          <a:ln>
            <a:noFill/>
          </a:ln>
        </p:spPr>
        <p:txBody>
          <a:bodyPr anchorCtr="0" anchor="t" bIns="46075" lIns="92150" spcFirstLastPara="1" rIns="92150" wrap="square" tIns="46075">
            <a:noAutofit/>
          </a:bodyPr>
          <a:lstStyle/>
          <a:p>
            <a:pPr indent="0" lvl="0" marL="228600" rtl="0" algn="l">
              <a:lnSpc>
                <a:spcPct val="100000"/>
              </a:lnSpc>
              <a:spcBef>
                <a:spcPts val="600"/>
              </a:spcBef>
              <a:spcAft>
                <a:spcPts val="0"/>
              </a:spcAft>
              <a:buSzPts val="1400"/>
              <a:buNone/>
            </a:pPr>
            <a:r>
              <a:rPr lang="en-US" sz="1700"/>
              <a:t>Scenario</a:t>
            </a:r>
            <a:r>
              <a:rPr b="0" lang="en-US" sz="1700"/>
              <a:t>: An AMPDU is transmitted to the receiver with the expectation that it will respond with BA after a SIFS delay from the end of the AMPDU. However, the receiver is incapable of sending BA exactly after a period of SIFS from the end of the AMPDU due to one of the following reasons:</a:t>
            </a:r>
            <a:endParaRPr b="0" sz="1700"/>
          </a:p>
          <a:p>
            <a:pPr indent="-336550" lvl="0" marL="914400" rtl="0" algn="l">
              <a:lnSpc>
                <a:spcPct val="100000"/>
              </a:lnSpc>
              <a:spcBef>
                <a:spcPts val="600"/>
              </a:spcBef>
              <a:spcAft>
                <a:spcPts val="0"/>
              </a:spcAft>
              <a:buSzPts val="1700"/>
              <a:buAutoNum type="alphaUcPeriod"/>
            </a:pPr>
            <a:r>
              <a:rPr b="0" lang="en-US" sz="1700"/>
              <a:t>The receiver may sometimes be incapable of transmitting BA after SIFS delay of AMPDU reception due to Rx-Tx delay</a:t>
            </a:r>
            <a:endParaRPr b="0" sz="1700"/>
          </a:p>
          <a:p>
            <a:pPr indent="-336550" lvl="0" marL="914400" rtl="0" algn="l">
              <a:lnSpc>
                <a:spcPct val="100000"/>
              </a:lnSpc>
              <a:spcBef>
                <a:spcPts val="0"/>
              </a:spcBef>
              <a:spcAft>
                <a:spcPts val="0"/>
              </a:spcAft>
              <a:buSzPts val="1700"/>
              <a:buAutoNum type="alphaUcPeriod"/>
            </a:pPr>
            <a:r>
              <a:rPr b="0" lang="en-US" sz="1700"/>
              <a:t>The receiver may sometimes be incapable of receiving trailing MPDUs of a transmitted AMPDU due to in-device coexistence constraints and so, incapable of transmitting BA after SIFS delay</a:t>
            </a:r>
            <a:endParaRPr b="0" sz="1700"/>
          </a:p>
          <a:p>
            <a:pPr indent="-336550" lvl="0" marL="914400" rtl="0" algn="l">
              <a:lnSpc>
                <a:spcPct val="100000"/>
              </a:lnSpc>
              <a:spcBef>
                <a:spcPts val="0"/>
              </a:spcBef>
              <a:spcAft>
                <a:spcPts val="0"/>
              </a:spcAft>
              <a:buSzPts val="1700"/>
              <a:buAutoNum type="alphaUcPeriod"/>
            </a:pPr>
            <a:r>
              <a:rPr b="0" lang="en-US" sz="1700"/>
              <a:t>The receiver has constraints in processing a larger number of MPDUs and so, it cannot transmit the complete BA after SIFS delay</a:t>
            </a:r>
            <a:endParaRPr b="0" sz="1700"/>
          </a:p>
          <a:p>
            <a:pPr indent="0" lvl="0" marL="0" rtl="0" algn="l">
              <a:lnSpc>
                <a:spcPct val="100000"/>
              </a:lnSpc>
              <a:spcBef>
                <a:spcPts val="600"/>
              </a:spcBef>
              <a:spcAft>
                <a:spcPts val="0"/>
              </a:spcAft>
              <a:buSzPts val="1400"/>
              <a:buNone/>
            </a:pPr>
            <a:r>
              <a:t/>
            </a:r>
            <a:endParaRPr b="0" sz="1700"/>
          </a:p>
          <a:p>
            <a:pPr indent="0" lvl="0" marL="228600" rtl="0" algn="l">
              <a:lnSpc>
                <a:spcPct val="100000"/>
              </a:lnSpc>
              <a:spcBef>
                <a:spcPts val="600"/>
              </a:spcBef>
              <a:spcAft>
                <a:spcPts val="0"/>
              </a:spcAft>
              <a:buSzPts val="1400"/>
              <a:buNone/>
            </a:pPr>
            <a:r>
              <a:rPr lang="en-US" sz="1700"/>
              <a:t>Solutions</a:t>
            </a:r>
            <a:r>
              <a:rPr b="0" lang="en-US" sz="1700"/>
              <a:t>: </a:t>
            </a:r>
            <a:r>
              <a:rPr b="0" lang="en-US" sz="1700">
                <a:solidFill>
                  <a:schemeClr val="dk1"/>
                </a:solidFill>
              </a:rPr>
              <a:t>The receiver negotiates its limitation with the transmitter with respect to the above reasons. For each of the above reasons, the receiver negotiates the minimum delay x and the maximum delay y within which the BA will be transmitted if not after SIFS delay. For C, the receiver also negotiated the thresholds of MPDU count or bytes beyond which it cannot process to send a BA with SIFS delay</a:t>
            </a:r>
            <a:endParaRPr b="0" sz="1800"/>
          </a:p>
          <a:p>
            <a:pPr indent="-342900" lvl="0" marL="571500" rtl="0" algn="l">
              <a:lnSpc>
                <a:spcPct val="100000"/>
              </a:lnSpc>
              <a:spcBef>
                <a:spcPts val="600"/>
              </a:spcBef>
              <a:spcAft>
                <a:spcPts val="0"/>
              </a:spcAft>
              <a:buSzPts val="1800"/>
              <a:buFont typeface="Arial"/>
              <a:buChar char="•"/>
            </a:pPr>
            <a:r>
              <a:rPr b="0" lang="en-US" sz="1800"/>
              <a:t>For A:</a:t>
            </a:r>
            <a:r>
              <a:rPr b="0" lang="en-US" sz="1800"/>
              <a:t> </a:t>
            </a:r>
            <a:endParaRPr b="0" sz="1400"/>
          </a:p>
          <a:p>
            <a:pPr indent="-361950" lvl="1" marL="1028700" rtl="0" algn="l">
              <a:lnSpc>
                <a:spcPct val="100000"/>
              </a:lnSpc>
              <a:spcBef>
                <a:spcPts val="500"/>
              </a:spcBef>
              <a:spcAft>
                <a:spcPts val="0"/>
              </a:spcAft>
              <a:buSzPts val="1700"/>
              <a:buFont typeface="Arial"/>
              <a:buChar char="•"/>
            </a:pPr>
            <a:r>
              <a:rPr b="0" lang="en-US" sz="1700"/>
              <a:t>If the transmitter does not detect start of a preamble in the slots after SIFS delay from the end of the AMPDU, it resumes with occupying the TXOP, transmitting AMPDUs either to the same receiver (provided the BA window is not exhausted) or to another receiver  or transmitting Trigger to any client. The assumption now is that BA will be transmitted using contention or can be triggered after a minimum delay x and before a maximum delay y. The expiry of maximum delay will lead to the assumption at the transmitter that the AMPDU is in error.</a:t>
            </a:r>
            <a:endParaRPr sz="1700"/>
          </a:p>
          <a:p>
            <a:pPr indent="0" lvl="0" marL="0" rtl="0" algn="l">
              <a:lnSpc>
                <a:spcPct val="100000"/>
              </a:lnSpc>
              <a:spcBef>
                <a:spcPts val="500"/>
              </a:spcBef>
              <a:spcAft>
                <a:spcPts val="0"/>
              </a:spcAft>
              <a:buNone/>
            </a:pPr>
            <a:r>
              <a:t/>
            </a:r>
            <a:endParaRPr b="0" sz="1800"/>
          </a:p>
          <a:p>
            <a:pPr indent="0" lvl="0" marL="457200" rtl="0" algn="l">
              <a:lnSpc>
                <a:spcPct val="100000"/>
              </a:lnSpc>
              <a:spcBef>
                <a:spcPts val="600"/>
              </a:spcBef>
              <a:spcAft>
                <a:spcPts val="0"/>
              </a:spcAft>
              <a:buNone/>
            </a:pPr>
            <a:r>
              <a:t/>
            </a:r>
            <a:endParaRPr/>
          </a:p>
          <a:p>
            <a:pPr indent="-215900" lvl="1" marL="1028700" rtl="0" algn="l">
              <a:lnSpc>
                <a:spcPct val="100000"/>
              </a:lnSpc>
              <a:spcBef>
                <a:spcPts val="500"/>
              </a:spcBef>
              <a:spcAft>
                <a:spcPts val="0"/>
              </a:spcAft>
              <a:buSzPts val="2000"/>
              <a:buFont typeface="Arial"/>
              <a:buNone/>
            </a:pPr>
            <a:r>
              <a:t/>
            </a:r>
            <a:endParaRPr/>
          </a:p>
        </p:txBody>
      </p:sp>
      <p:sp>
        <p:nvSpPr>
          <p:cNvPr id="154" name="Google Shape;154;p4"/>
          <p:cNvSpPr txBox="1"/>
          <p:nvPr>
            <p:ph idx="12" type="sldNum"/>
          </p:nvPr>
        </p:nvSpPr>
        <p:spPr>
          <a:xfrm>
            <a:off x="5793318" y="6475414"/>
            <a:ext cx="704700" cy="3636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55" name="Google Shape;155;p4"/>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400"/>
              <a:buNone/>
            </a:pPr>
            <a:r>
              <a:rPr lang="en-US"/>
              <a:t>March 2020</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g70efb410b4_1_0"/>
          <p:cNvSpPr txBox="1"/>
          <p:nvPr>
            <p:ph type="title"/>
          </p:nvPr>
        </p:nvSpPr>
        <p:spPr>
          <a:xfrm>
            <a:off x="685800" y="587375"/>
            <a:ext cx="10744200" cy="6096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1400"/>
              <a:buNone/>
            </a:pPr>
            <a:r>
              <a:rPr lang="en-US" sz="2000"/>
              <a:t>Solutions for receiver capability restriction(2)</a:t>
            </a:r>
            <a:endParaRPr sz="2000"/>
          </a:p>
        </p:txBody>
      </p:sp>
      <p:sp>
        <p:nvSpPr>
          <p:cNvPr id="166" name="Google Shape;166;g70efb410b4_1_0"/>
          <p:cNvSpPr txBox="1"/>
          <p:nvPr>
            <p:ph idx="1" type="body"/>
          </p:nvPr>
        </p:nvSpPr>
        <p:spPr>
          <a:xfrm>
            <a:off x="457200" y="914400"/>
            <a:ext cx="11582400" cy="5410200"/>
          </a:xfrm>
          <a:prstGeom prst="rect">
            <a:avLst/>
          </a:prstGeom>
          <a:noFill/>
          <a:ln>
            <a:noFill/>
          </a:ln>
        </p:spPr>
        <p:txBody>
          <a:bodyPr anchorCtr="0" anchor="t" bIns="46075" lIns="92150" spcFirstLastPara="1" rIns="92150" wrap="square" tIns="46075">
            <a:noAutofit/>
          </a:bodyPr>
          <a:lstStyle/>
          <a:p>
            <a:pPr indent="0" lvl="0" marL="228600" rtl="0" algn="l">
              <a:lnSpc>
                <a:spcPct val="100000"/>
              </a:lnSpc>
              <a:spcBef>
                <a:spcPts val="600"/>
              </a:spcBef>
              <a:spcAft>
                <a:spcPts val="0"/>
              </a:spcAft>
              <a:buSzPts val="1400"/>
              <a:buNone/>
            </a:pPr>
            <a:r>
              <a:rPr lang="en-US" sz="1700"/>
              <a:t>Solutions</a:t>
            </a:r>
            <a:r>
              <a:rPr b="0" lang="en-US" sz="1700"/>
              <a:t>: </a:t>
            </a:r>
            <a:endParaRPr b="0" sz="1800"/>
          </a:p>
          <a:p>
            <a:pPr indent="-342900" lvl="0" marL="457200" rtl="0" algn="l">
              <a:spcBef>
                <a:spcPts val="600"/>
              </a:spcBef>
              <a:spcAft>
                <a:spcPts val="0"/>
              </a:spcAft>
              <a:buClr>
                <a:schemeClr val="dk1"/>
              </a:buClr>
              <a:buSzPts val="1800"/>
              <a:buChar char="•"/>
            </a:pPr>
            <a:r>
              <a:rPr b="0" lang="en-US" sz="1800">
                <a:solidFill>
                  <a:schemeClr val="dk1"/>
                </a:solidFill>
              </a:rPr>
              <a:t>For B: </a:t>
            </a:r>
            <a:endParaRPr b="0" sz="1400">
              <a:solidFill>
                <a:schemeClr val="dk1"/>
              </a:solidFill>
            </a:endParaRPr>
          </a:p>
          <a:p>
            <a:pPr indent="-336550" lvl="1" marL="914400" rtl="0" algn="l">
              <a:spcBef>
                <a:spcPts val="500"/>
              </a:spcBef>
              <a:spcAft>
                <a:spcPts val="0"/>
              </a:spcAft>
              <a:buClr>
                <a:schemeClr val="dk1"/>
              </a:buClr>
              <a:buSzPts val="1700"/>
              <a:buChar char="•"/>
            </a:pPr>
            <a:r>
              <a:rPr lang="en-US" sz="1700">
                <a:solidFill>
                  <a:schemeClr val="dk1"/>
                </a:solidFill>
              </a:rPr>
              <a:t>If the transmitter does not detect start of a preamble in the slots after SIFS delay from the end of the AMPDU, it resumes with occupying the TXOP, transmitting AMPDUs  to another receiver  or transmitting Trigger to any other client. The assumption now is that BA will be transmitted using contention or can be triggered after a minimum delay x and before a maximum delay y. The expiry of maximum delay will lead to the assumption at the transmitter that the AMPDU is in error</a:t>
            </a:r>
            <a:endParaRPr b="0" sz="1800"/>
          </a:p>
          <a:p>
            <a:pPr indent="-342900" lvl="0" marL="571500" rtl="0" algn="l">
              <a:lnSpc>
                <a:spcPct val="100000"/>
              </a:lnSpc>
              <a:spcBef>
                <a:spcPts val="600"/>
              </a:spcBef>
              <a:spcAft>
                <a:spcPts val="0"/>
              </a:spcAft>
              <a:buSzPts val="1800"/>
              <a:buChar char="•"/>
            </a:pPr>
            <a:r>
              <a:rPr b="0" lang="en-US" sz="1800">
                <a:solidFill>
                  <a:schemeClr val="dk1"/>
                </a:solidFill>
              </a:rPr>
              <a:t>For C: </a:t>
            </a:r>
            <a:endParaRPr b="0" sz="1800"/>
          </a:p>
          <a:p>
            <a:pPr indent="-330200" lvl="1" marL="914400" rtl="0" algn="l">
              <a:lnSpc>
                <a:spcPct val="100000"/>
              </a:lnSpc>
              <a:spcBef>
                <a:spcPts val="600"/>
              </a:spcBef>
              <a:spcAft>
                <a:spcPts val="0"/>
              </a:spcAft>
              <a:buSzPts val="1600"/>
              <a:buChar char="•"/>
            </a:pPr>
            <a:r>
              <a:rPr b="0" lang="en-US" sz="1600"/>
              <a:t>The receiver capability is negotiated in terms of the minimum delay it needs for processing MPDUs larger than a number A or bytes B. The transmitter accordingly transmits AMPDUs. </a:t>
            </a:r>
            <a:endParaRPr b="0" sz="1600"/>
          </a:p>
          <a:p>
            <a:pPr indent="-330200" lvl="1" marL="914400" rtl="0" algn="l">
              <a:lnSpc>
                <a:spcPct val="100000"/>
              </a:lnSpc>
              <a:spcBef>
                <a:spcPts val="600"/>
              </a:spcBef>
              <a:spcAft>
                <a:spcPts val="0"/>
              </a:spcAft>
              <a:buSzPts val="1600"/>
              <a:buChar char="•"/>
            </a:pPr>
            <a:r>
              <a:rPr b="0" lang="en-US" sz="1600"/>
              <a:t>If the receiver does not process all MPDUs  to be able to transmit BA within SIFS delay, it</a:t>
            </a:r>
            <a:r>
              <a:rPr b="0" lang="en-US" sz="1600"/>
              <a:t> responds with a special BA MPDU which indicates the last sequence number processed or the inability to have processed all the MPDUs in the AMPDU. </a:t>
            </a:r>
            <a:endParaRPr b="0" sz="1600"/>
          </a:p>
          <a:p>
            <a:pPr indent="-330200" lvl="1" marL="914400" rtl="0" algn="l">
              <a:lnSpc>
                <a:spcPct val="100000"/>
              </a:lnSpc>
              <a:spcBef>
                <a:spcPts val="600"/>
              </a:spcBef>
              <a:spcAft>
                <a:spcPts val="0"/>
              </a:spcAft>
              <a:buSzPts val="1600"/>
              <a:buChar char="•"/>
            </a:pPr>
            <a:r>
              <a:rPr b="0" lang="en-US" sz="1600"/>
              <a:t>The transmitter resumes the TXOP , transmitting AMPDUs either to the same receiver (provided the BA window is not exhausted) or to another receiver  or transmitting Trigger to any client. </a:t>
            </a:r>
            <a:r>
              <a:rPr lang="en-US" sz="1600"/>
              <a:t>The transmitter may continue to transmit back-to-back AMPDUs separated by SIFS or even without any gap, to the same/different receiver.</a:t>
            </a:r>
            <a:r>
              <a:rPr b="0" lang="en-US" sz="1600"/>
              <a:t> The assumption now is that BA will be transmitted using contention or can be triggered after a minimum delay x and before a maximum delay y. The expiry of maximum delay will lead to the assumption at the transmitter that the AMPDU is in error. </a:t>
            </a:r>
            <a:endParaRPr b="0" sz="1600"/>
          </a:p>
          <a:p>
            <a:pPr indent="-330200" lvl="1" marL="914400" rtl="0" algn="l">
              <a:lnSpc>
                <a:spcPct val="100000"/>
              </a:lnSpc>
              <a:spcBef>
                <a:spcPts val="600"/>
              </a:spcBef>
              <a:spcAft>
                <a:spcPts val="0"/>
              </a:spcAft>
              <a:buSzPts val="1600"/>
              <a:buChar char="•"/>
            </a:pPr>
            <a:r>
              <a:rPr b="0" lang="en-US" sz="1600"/>
              <a:t>Note that the receiver will eventually send a BA, either solicited by reception of a new AMPDU, or by a BAR or transmitted by self initiation in its own TXOP - whenever it does send a BA, that BA should be cumulative in terms of ACK information. </a:t>
            </a:r>
            <a:endParaRPr b="0" sz="1600"/>
          </a:p>
          <a:p>
            <a:pPr indent="-215900" lvl="1" marL="1028700" rtl="0" algn="l">
              <a:lnSpc>
                <a:spcPct val="100000"/>
              </a:lnSpc>
              <a:spcBef>
                <a:spcPts val="500"/>
              </a:spcBef>
              <a:spcAft>
                <a:spcPts val="0"/>
              </a:spcAft>
              <a:buSzPts val="2000"/>
              <a:buFont typeface="Arial"/>
              <a:buNone/>
            </a:pPr>
            <a:r>
              <a:t/>
            </a:r>
            <a:endParaRPr/>
          </a:p>
        </p:txBody>
      </p:sp>
      <p:sp>
        <p:nvSpPr>
          <p:cNvPr id="167" name="Google Shape;167;g70efb410b4_1_0"/>
          <p:cNvSpPr txBox="1"/>
          <p:nvPr>
            <p:ph idx="12" type="sldNum"/>
          </p:nvPr>
        </p:nvSpPr>
        <p:spPr>
          <a:xfrm>
            <a:off x="5793318" y="6475414"/>
            <a:ext cx="704700" cy="3636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68" name="Google Shape;168;g70efb410b4_1_0"/>
          <p:cNvSpPr txBox="1"/>
          <p:nvPr>
            <p:ph idx="10" type="dt"/>
          </p:nvPr>
        </p:nvSpPr>
        <p:spPr>
          <a:xfrm>
            <a:off x="929217" y="333375"/>
            <a:ext cx="2499900" cy="2730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400"/>
              <a:buNone/>
            </a:pPr>
            <a:r>
              <a:rPr lang="en-US"/>
              <a:t>March 2020</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5"/>
          <p:cNvSpPr txBox="1"/>
          <p:nvPr>
            <p:ph type="title"/>
          </p:nvPr>
        </p:nvSpPr>
        <p:spPr>
          <a:xfrm>
            <a:off x="685800" y="587375"/>
            <a:ext cx="10744199" cy="6096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1400"/>
              <a:buNone/>
            </a:pPr>
            <a:r>
              <a:rPr lang="en-US" sz="2000"/>
              <a:t>Solutions for transmitter flexibility</a:t>
            </a:r>
            <a:endParaRPr sz="2000"/>
          </a:p>
        </p:txBody>
      </p:sp>
      <p:sp>
        <p:nvSpPr>
          <p:cNvPr id="179" name="Google Shape;179;p5"/>
          <p:cNvSpPr txBox="1"/>
          <p:nvPr>
            <p:ph idx="1" type="body"/>
          </p:nvPr>
        </p:nvSpPr>
        <p:spPr>
          <a:xfrm>
            <a:off x="457200" y="1066800"/>
            <a:ext cx="11582400" cy="5410198"/>
          </a:xfrm>
          <a:prstGeom prst="rect">
            <a:avLst/>
          </a:prstGeom>
          <a:noFill/>
          <a:ln>
            <a:noFill/>
          </a:ln>
        </p:spPr>
        <p:txBody>
          <a:bodyPr anchorCtr="0" anchor="t" bIns="46075" lIns="92150" spcFirstLastPara="1" rIns="92150" wrap="square" tIns="46075">
            <a:noAutofit/>
          </a:bodyPr>
          <a:lstStyle/>
          <a:p>
            <a:pPr indent="0" lvl="0" marL="228600" rtl="0" algn="l">
              <a:lnSpc>
                <a:spcPct val="100000"/>
              </a:lnSpc>
              <a:spcBef>
                <a:spcPts val="600"/>
              </a:spcBef>
              <a:spcAft>
                <a:spcPts val="0"/>
              </a:spcAft>
              <a:buSzPts val="1400"/>
              <a:buNone/>
            </a:pPr>
            <a:r>
              <a:rPr lang="en-US" sz="1700"/>
              <a:t>Scenario</a:t>
            </a:r>
            <a:r>
              <a:rPr b="0" lang="en-US" sz="1700"/>
              <a:t>: An AMPDU is transmitted to the receiver but the transmitter does not want it to respond with BA after a SIFS delay from the end of the AMPDU. The transmitter may want this behaviour irrespective of any receiver implementations. Explicitly sending such an indication will tell the receiver not to try to transmit the BA using contention at a later time for the corresponding AMPDU unless solicited</a:t>
            </a:r>
            <a:endParaRPr/>
          </a:p>
          <a:p>
            <a:pPr indent="0" lvl="0" marL="228600" rtl="0" algn="l">
              <a:lnSpc>
                <a:spcPct val="100000"/>
              </a:lnSpc>
              <a:spcBef>
                <a:spcPts val="600"/>
              </a:spcBef>
              <a:spcAft>
                <a:spcPts val="0"/>
              </a:spcAft>
              <a:buSzPts val="1400"/>
              <a:buNone/>
            </a:pPr>
            <a:r>
              <a:rPr lang="en-US" sz="1700"/>
              <a:t>Solutions</a:t>
            </a:r>
            <a:r>
              <a:rPr b="0" lang="en-US" sz="1700"/>
              <a:t>: </a:t>
            </a:r>
            <a:endParaRPr/>
          </a:p>
          <a:p>
            <a:pPr indent="-342900" lvl="1" marL="1028700" rtl="0" algn="l">
              <a:lnSpc>
                <a:spcPct val="100000"/>
              </a:lnSpc>
              <a:spcBef>
                <a:spcPts val="500"/>
              </a:spcBef>
              <a:spcAft>
                <a:spcPts val="0"/>
              </a:spcAft>
              <a:buSzPts val="1700"/>
              <a:buFont typeface="Arial"/>
              <a:buChar char="•"/>
            </a:pPr>
            <a:r>
              <a:rPr lang="en-US" sz="1700"/>
              <a:t>The transmitter indicates using a bit in the PHY header of the AMPDU that it does not want the receiver to send BA immediately. This may be motivated by multiple reasons:</a:t>
            </a:r>
            <a:endParaRPr/>
          </a:p>
          <a:p>
            <a:pPr indent="-342900" lvl="2" marL="1485900" rtl="0" algn="l">
              <a:lnSpc>
                <a:spcPct val="100000"/>
              </a:lnSpc>
              <a:spcBef>
                <a:spcPts val="450"/>
              </a:spcBef>
              <a:spcAft>
                <a:spcPts val="0"/>
              </a:spcAft>
              <a:buSzPts val="1500"/>
              <a:buFont typeface="Arial"/>
              <a:buChar char="•"/>
            </a:pPr>
            <a:r>
              <a:rPr lang="en-US" sz="1500"/>
              <a:t>The transmitter has envisaged only this small an AMPDU for the receiver and wants to switch to another receiver. Hence, it is in no hurry to receive the BA form the receiver. The SIFS +BA+SIFS can be avoided</a:t>
            </a:r>
            <a:endParaRPr/>
          </a:p>
          <a:p>
            <a:pPr indent="-342900" lvl="2" marL="1485900" rtl="0" algn="l">
              <a:lnSpc>
                <a:spcPct val="100000"/>
              </a:lnSpc>
              <a:spcBef>
                <a:spcPts val="450"/>
              </a:spcBef>
              <a:spcAft>
                <a:spcPts val="0"/>
              </a:spcAft>
              <a:buSzPts val="1500"/>
              <a:buFont typeface="Arial"/>
              <a:buChar char="•"/>
            </a:pPr>
            <a:r>
              <a:rPr lang="en-US" sz="1500"/>
              <a:t>The transmitter wants to align transmit receive directions on multiple links in its TXOP on both the links. It may even want to align transmissions to or from the same client.</a:t>
            </a:r>
            <a:endParaRPr/>
          </a:p>
          <a:p>
            <a:pPr indent="-342900" lvl="2" marL="1485900" rtl="0" algn="l">
              <a:lnSpc>
                <a:spcPct val="100000"/>
              </a:lnSpc>
              <a:spcBef>
                <a:spcPts val="450"/>
              </a:spcBef>
              <a:spcAft>
                <a:spcPts val="0"/>
              </a:spcAft>
              <a:buSzPts val="1500"/>
              <a:buFont typeface="Arial"/>
              <a:buChar char="•"/>
            </a:pPr>
            <a:r>
              <a:rPr lang="en-US" sz="1500"/>
              <a:t>For the purpose of alignment itself, the transmitter may not have decoded sufficient information on one of the links to adjust the exact length of the AMPDU it transmits on the other link. It sends an intermediate short AMPDU until the information is known and follows it up with a longer AMPDU of the duration it desires.</a:t>
            </a:r>
            <a:endParaRPr/>
          </a:p>
          <a:p>
            <a:pPr indent="-342900" lvl="1" marL="1028700" rtl="0" algn="l">
              <a:lnSpc>
                <a:spcPct val="100000"/>
              </a:lnSpc>
              <a:spcBef>
                <a:spcPts val="500"/>
              </a:spcBef>
              <a:spcAft>
                <a:spcPts val="0"/>
              </a:spcAft>
              <a:buSzPts val="1700"/>
              <a:buFont typeface="Arial"/>
              <a:buChar char="•"/>
            </a:pPr>
            <a:r>
              <a:rPr lang="en-US" sz="1700"/>
              <a:t>Once, this bit is decoded by the receiver, it knows not to respond with a BA after SIFS gap. If it does not have the receiver limitation B negotiated, it either expects another AMPDU to be sent with a SIFS gap or even without any gap</a:t>
            </a:r>
            <a:endParaRPr/>
          </a:p>
          <a:p>
            <a:pPr indent="-342900" lvl="1" marL="1028700" rtl="0" algn="l">
              <a:lnSpc>
                <a:spcPct val="100000"/>
              </a:lnSpc>
              <a:spcBef>
                <a:spcPts val="500"/>
              </a:spcBef>
              <a:spcAft>
                <a:spcPts val="0"/>
              </a:spcAft>
              <a:buSzPts val="1700"/>
              <a:buFont typeface="Arial"/>
              <a:buChar char="•"/>
            </a:pPr>
            <a:r>
              <a:rPr lang="en-US" sz="1700"/>
              <a:t>The transmitter will elicit a composite BA at the end of a series of such transmissions when it really needs the BA. This BA can be elicited using the same bit so that it is transmitted with SIFS gap from the end of the AMPDU. Alternately, the BA will be requested for using a BAR.</a:t>
            </a:r>
            <a:endParaRPr/>
          </a:p>
          <a:p>
            <a:pPr indent="-247650" lvl="2" marL="1485900" rtl="0" algn="l">
              <a:lnSpc>
                <a:spcPct val="100000"/>
              </a:lnSpc>
              <a:spcBef>
                <a:spcPts val="450"/>
              </a:spcBef>
              <a:spcAft>
                <a:spcPts val="0"/>
              </a:spcAft>
              <a:buSzPts val="1500"/>
              <a:buFont typeface="Arial"/>
              <a:buNone/>
            </a:pPr>
            <a:r>
              <a:t/>
            </a:r>
            <a:endParaRPr sz="1500"/>
          </a:p>
        </p:txBody>
      </p:sp>
      <p:sp>
        <p:nvSpPr>
          <p:cNvPr id="180" name="Google Shape;180;p5"/>
          <p:cNvSpPr txBox="1"/>
          <p:nvPr>
            <p:ph idx="12" type="sldNum"/>
          </p:nvPr>
        </p:nvSpPr>
        <p:spPr>
          <a:xfrm>
            <a:off x="5793318" y="6475414"/>
            <a:ext cx="704700" cy="3636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81" name="Google Shape;181;p5"/>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400"/>
              <a:buNone/>
            </a:pPr>
            <a:r>
              <a:rPr lang="en-US"/>
              <a:t>March 2020</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Shubhodeep Adhikari</dc:creator>
</cp:coreProperties>
</file>