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5" r:id="rId2"/>
    <p:sldId id="266" r:id="rId3"/>
    <p:sldId id="267" r:id="rId4"/>
    <p:sldId id="270" r:id="rId5"/>
    <p:sldId id="271" r:id="rId6"/>
    <p:sldId id="272" r:id="rId7"/>
    <p:sldId id="273" r:id="rId8"/>
    <p:sldId id="274" r:id="rId9"/>
    <p:sldId id="296" r:id="rId10"/>
    <p:sldId id="297" r:id="rId11"/>
    <p:sldId id="298" r:id="rId12"/>
    <p:sldId id="284" r:id="rId13"/>
    <p:sldId id="299" r:id="rId14"/>
    <p:sldId id="300" r:id="rId15"/>
    <p:sldId id="301"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52" autoAdjust="0"/>
    <p:restoredTop sz="94660"/>
  </p:normalViewPr>
  <p:slideViewPr>
    <p:cSldViewPr>
      <p:cViewPr varScale="1">
        <p:scale>
          <a:sx n="117" d="100"/>
          <a:sy n="117" d="100"/>
        </p:scale>
        <p:origin x="392" y="16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2/27/20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802.11-20/0361r1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Osama.aboulmagd@huawei.com" TargetMode="External"/><Relationship Id="rId7" Type="http://schemas.openxmlformats.org/officeDocument/2006/relationships/hyperlink" Target="https://mentor.ieee.org/802.11/dcn/20/11-20-0360-00-00ax-proposed-resolutions-to-cids-24003-24005-24006-24008-and-24024.docx" TargetMode="External"/><Relationship Id="rId2" Type="http://schemas.openxmlformats.org/officeDocument/2006/relationships/hyperlink" Target="mailto:Inoue.yasuhiko@lab.ntt.co.jp"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05-03-00ax-cr-for-smps.docx" TargetMode="External"/><Relationship Id="rId5" Type="http://schemas.openxmlformats.org/officeDocument/2006/relationships/hyperlink" Target="https://mentor.ieee.org/802.11/dcn/20/11-20-0304-03-00ax-cr-for-nav.docx" TargetMode="External"/><Relationship Id="rId4" Type="http://schemas.openxmlformats.org/officeDocument/2006/relationships/hyperlink" Target="https://mentor.ieee.org/802.11/dcn/20/11-20-0303-02-00ax-cr-for-mu-rts-cts.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dirty="0"/>
              <a:t>February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2020-02-27 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2020-02-26</a:t>
            </a:r>
          </a:p>
        </p:txBody>
      </p:sp>
      <p:graphicFrame>
        <p:nvGraphicFramePr>
          <p:cNvPr id="3075" name="Object 3"/>
          <p:cNvGraphicFramePr>
            <a:graphicFrameLocks noChangeAspect="1"/>
          </p:cNvGraphicFramePr>
          <p:nvPr/>
        </p:nvGraphicFramePr>
        <p:xfrm>
          <a:off x="2044700" y="2486026"/>
          <a:ext cx="8289807" cy="2543175"/>
        </p:xfrm>
        <a:graphic>
          <a:graphicData uri="http://schemas.openxmlformats.org/presentationml/2006/ole">
            <mc:AlternateContent xmlns:mc="http://schemas.openxmlformats.org/markup-compatibility/2006">
              <mc:Choice xmlns:v="urn:schemas-microsoft-com:vml" Requires="v">
                <p:oleObj spid="_x0000_s4153"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486026"/>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Teleconference Agenda</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Reminder – </a:t>
            </a:r>
            <a:r>
              <a:rPr lang="en-GB" sz="1800" dirty="0"/>
              <a:t>Please send an e-mail to Yasuhiko Inoue (</a:t>
            </a:r>
            <a:r>
              <a:rPr lang="en-US" sz="1800" u="sng" dirty="0">
                <a:hlinkClick r:id="rId2"/>
              </a:rPr>
              <a:t>yasu.inoue.h2k5@gmail.com</a:t>
            </a:r>
            <a:r>
              <a:rPr lang="en-GB" sz="1800" dirty="0"/>
              <a:t>) and/or Osama </a:t>
            </a:r>
            <a:r>
              <a:rPr lang="en-GB" sz="1800" dirty="0" err="1"/>
              <a:t>Aboul-Magd</a:t>
            </a:r>
            <a:r>
              <a:rPr lang="en-GB" sz="1800" dirty="0"/>
              <a:t> (</a:t>
            </a:r>
            <a:r>
              <a:rPr lang="en-GB" sz="1800" u="sng" dirty="0">
                <a:hlinkClick r:id="rId3"/>
              </a:rPr>
              <a:t>Osama.aboulmagd@huawei.com</a:t>
            </a:r>
            <a:r>
              <a:rPr lang="en-GB" sz="1800" dirty="0"/>
              <a:t>)</a:t>
            </a:r>
            <a:endParaRPr lang="en-US" sz="1800" dirty="0"/>
          </a:p>
          <a:p>
            <a:pPr lvl="0">
              <a:buFont typeface="Arial" panose="020B0604020202020204" pitchFamily="34" charset="0"/>
              <a:buChar char="•"/>
            </a:pPr>
            <a:r>
              <a:rPr lang="en-US" sz="1800" dirty="0"/>
              <a:t>Motions related to submissions discussed last week:</a:t>
            </a:r>
          </a:p>
          <a:p>
            <a:pPr lvl="1">
              <a:buFont typeface="Arial" panose="020B0604020202020204" pitchFamily="34" charset="0"/>
              <a:buChar char="•"/>
            </a:pPr>
            <a:r>
              <a:rPr lang="en-US" sz="1600" u="sng" dirty="0">
                <a:hlinkClick r:id="rId4"/>
              </a:rPr>
              <a:t>https://mentor.ieee.org/802.11/dcn/20/11-20-0303-02-00ax-cr-for-mu-rts-cts.docx</a:t>
            </a:r>
            <a:r>
              <a:rPr lang="en-US" sz="1600" dirty="0"/>
              <a:t> </a:t>
            </a:r>
          </a:p>
          <a:p>
            <a:pPr lvl="1">
              <a:buFont typeface="Arial" panose="020B0604020202020204" pitchFamily="34" charset="0"/>
              <a:buChar char="•"/>
            </a:pPr>
            <a:r>
              <a:rPr lang="en-US" sz="1600" u="sng" dirty="0">
                <a:hlinkClick r:id="rId5"/>
              </a:rPr>
              <a:t>https://mentor.ieee.org/802.11/dcn/20/11-20-0304-03-00ax-cr-for-nav.docx</a:t>
            </a:r>
            <a:r>
              <a:rPr lang="en-US" sz="1600" dirty="0"/>
              <a:t> </a:t>
            </a:r>
          </a:p>
          <a:p>
            <a:pPr lvl="1">
              <a:buFont typeface="Arial" panose="020B0604020202020204" pitchFamily="34" charset="0"/>
              <a:buChar char="•"/>
            </a:pPr>
            <a:r>
              <a:rPr lang="en-US" sz="1600" u="sng" dirty="0">
                <a:hlinkClick r:id="rId6"/>
              </a:rPr>
              <a:t>https://mentor.ieee.org/802.11/dcn/20/11-20-0305-03-00ax-cr-for-smps.docx</a:t>
            </a:r>
            <a:r>
              <a:rPr lang="en-US" sz="1600" dirty="0"/>
              <a:t> </a:t>
            </a:r>
          </a:p>
          <a:p>
            <a:pPr lvl="0">
              <a:buFont typeface="Arial" panose="020B0604020202020204" pitchFamily="34" charset="0"/>
              <a:buChar char="•"/>
            </a:pPr>
            <a:r>
              <a:rPr lang="en-US" sz="1800" u="sng" dirty="0">
                <a:hlinkClick r:id="rId7"/>
              </a:rPr>
              <a:t>https://mentor.ieee.org/802.11/dcn/20/11-20-0360-00-00ax-proposed-resolutions-to-cids-24003-24005-24006-24008-and-24024.docx</a:t>
            </a:r>
            <a:r>
              <a:rPr lang="en-US" sz="1800" dirty="0"/>
              <a:t> - Osama </a:t>
            </a:r>
            <a:r>
              <a:rPr lang="en-US" sz="1800" dirty="0" err="1"/>
              <a:t>Aboul-Magd</a:t>
            </a:r>
            <a:endParaRPr lang="en-US" sz="1800" dirty="0"/>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986692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#999</a:t>
            </a:r>
          </a:p>
        </p:txBody>
      </p:sp>
      <p:sp>
        <p:nvSpPr>
          <p:cNvPr id="3" name="Content Placeholder 2"/>
          <p:cNvSpPr>
            <a:spLocks noGrp="1"/>
          </p:cNvSpPr>
          <p:nvPr>
            <p:ph idx="1"/>
          </p:nvPr>
        </p:nvSpPr>
        <p:spPr/>
        <p:txBody>
          <a:bodyPr/>
          <a:lstStyle/>
          <a:p>
            <a:r>
              <a:rPr lang="en-US" dirty="0"/>
              <a:t>Move to accept resolutions to CIDs </a:t>
            </a:r>
            <a:r>
              <a:rPr lang="en-GB" dirty="0"/>
              <a:t>24287, 24362 in doc 11-20/0303r5</a:t>
            </a:r>
          </a:p>
          <a:p>
            <a:endParaRPr lang="en-GB" dirty="0"/>
          </a:p>
          <a:p>
            <a:r>
              <a:rPr lang="en-GB" dirty="0"/>
              <a:t>Move: Po-Kai Huang		Second: </a:t>
            </a:r>
            <a:r>
              <a:rPr lang="en-GB" dirty="0" err="1"/>
              <a:t>Liwen</a:t>
            </a:r>
            <a:r>
              <a:rPr lang="en-GB" dirty="0"/>
              <a:t> Chu</a:t>
            </a:r>
          </a:p>
          <a:p>
            <a:r>
              <a:rPr lang="en-GB" dirty="0"/>
              <a:t>Approved with unanimous consent.</a:t>
            </a: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3750208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#1000</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24119, 24120, 24225, 24226, 24232</a:t>
            </a:r>
            <a:r>
              <a:rPr lang="en-US" dirty="0"/>
              <a:t> </a:t>
            </a:r>
            <a:r>
              <a:rPr lang="en-GB" dirty="0"/>
              <a:t>in doc 11-20/0304r5</a:t>
            </a:r>
          </a:p>
          <a:p>
            <a:pPr>
              <a:buFont typeface="Arial" panose="020B0604020202020204" pitchFamily="34" charset="0"/>
              <a:buChar char="•"/>
            </a:pPr>
            <a:endParaRPr lang="en-GB" dirty="0"/>
          </a:p>
          <a:p>
            <a:pPr>
              <a:buFont typeface="Arial" panose="020B0604020202020204" pitchFamily="34" charset="0"/>
              <a:buChar char="•"/>
            </a:pPr>
            <a:r>
              <a:rPr lang="en-GB" dirty="0"/>
              <a:t>Move: Po-Kai Huang		Second: Alfred </a:t>
            </a:r>
            <a:r>
              <a:rPr lang="en-GB" dirty="0" err="1"/>
              <a:t>Asterjadhi</a:t>
            </a:r>
            <a:endParaRPr lang="en-GB" dirty="0"/>
          </a:p>
          <a:p>
            <a:pPr>
              <a:buFont typeface="Arial" panose="020B0604020202020204" pitchFamily="34" charset="0"/>
              <a:buChar char="•"/>
            </a:pPr>
            <a:r>
              <a:rPr lang="en-GB" dirty="0"/>
              <a:t>Approved with unanimous consent.</a:t>
            </a: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373081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#1001</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a:t>
            </a:r>
            <a:endParaRPr lang="en-GB" dirty="0"/>
          </a:p>
          <a:p>
            <a:pPr>
              <a:buFont typeface="Arial" panose="020B0604020202020204" pitchFamily="34" charset="0"/>
              <a:buChar char="•"/>
            </a:pPr>
            <a:r>
              <a:rPr lang="en-GB" dirty="0"/>
              <a:t>Move: Po-Kai Huang		Second: Alfred </a:t>
            </a:r>
            <a:r>
              <a:rPr lang="en-GB" dirty="0" err="1"/>
              <a:t>Asterjadhi</a:t>
            </a:r>
            <a:endParaRPr lang="en-GB" dirty="0"/>
          </a:p>
          <a:p>
            <a:pPr>
              <a:buFont typeface="Arial" panose="020B0604020202020204" pitchFamily="34" charset="0"/>
              <a:buChar char="•"/>
            </a:pPr>
            <a:r>
              <a:rPr lang="en-US" dirty="0" err="1"/>
              <a:t>olutions</a:t>
            </a:r>
            <a:r>
              <a:rPr lang="en-US" dirty="0"/>
              <a:t> to CIDs </a:t>
            </a:r>
            <a:r>
              <a:rPr lang="en-GB" dirty="0"/>
              <a:t>24038, 24044, 24367</a:t>
            </a:r>
            <a:r>
              <a:rPr lang="en-US" dirty="0"/>
              <a:t> </a:t>
            </a:r>
            <a:r>
              <a:rPr lang="en-GB" dirty="0"/>
              <a:t>in doc 11-20/0305r3</a:t>
            </a:r>
          </a:p>
          <a:p>
            <a:pPr>
              <a:buFont typeface="Arial" panose="020B0604020202020204" pitchFamily="34" charset="0"/>
              <a:buChar char="•"/>
            </a:pPr>
            <a:r>
              <a:rPr lang="en-GB" dirty="0"/>
              <a:t>Approved with unanimous consent.</a:t>
            </a: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548724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February 27, 2020</a:t>
            </a:r>
          </a:p>
          <a:p>
            <a:pPr algn="ctr">
              <a:lnSpc>
                <a:spcPct val="90000"/>
              </a:lnSpc>
              <a:buFontTx/>
              <a:buNone/>
            </a:pPr>
            <a:r>
              <a:rPr lang="en-US" sz="4000" dirty="0">
                <a:latin typeface="Arial" panose="020B0604020202020204" pitchFamily="34" charset="0"/>
              </a:rPr>
              <a:t>Teleconference</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755</TotalTime>
  <Words>1471</Words>
  <Application>Microsoft Macintosh PowerPoint</Application>
  <PresentationFormat>Widescreen</PresentationFormat>
  <Paragraphs>163</Paragraphs>
  <Slides>15</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2" baseType="lpstr">
      <vt:lpstr>Arial</vt:lpstr>
      <vt:lpstr>Arial Black</vt:lpstr>
      <vt:lpstr>Calibri</vt:lpstr>
      <vt:lpstr>Monotype Sorts</vt:lpstr>
      <vt:lpstr>Times New Roman</vt:lpstr>
      <vt:lpstr>Office Theme</vt:lpstr>
      <vt:lpstr>Document</vt:lpstr>
      <vt:lpstr>TGax CRC Teleconference 2020-02-27 Agenda</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Teleconference Agenda </vt:lpstr>
      <vt:lpstr>CR Motion #999</vt:lpstr>
      <vt:lpstr>CR Motion #1000</vt:lpstr>
      <vt:lpstr>CR Motion #1001</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63</cp:revision>
  <cp:lastPrinted>1601-01-01T00:00:00Z</cp:lastPrinted>
  <dcterms:created xsi:type="dcterms:W3CDTF">2019-08-14T12:42:27Z</dcterms:created>
  <dcterms:modified xsi:type="dcterms:W3CDTF">2020-02-27T18:25:59Z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