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Default Extension="emf" ContentType="image/x-emf"/>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embeddings/oleObject1.bin" ContentType="application/vnd.openxmlformats-officedocument.oleObject"/>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vml" ContentType="application/vnd.openxmlformats-officedocument.vmlDrawing"/>
  <Override PartName="/ppt/slideLayouts/slideLayout5.xml" ContentType="application/vnd.openxmlformats-officedocument.presentationml.slideLayout+xml"/>
  <Override PartName="/ppt/slides/slide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00" autoAdjust="0"/>
    <p:restoredTop sz="94643"/>
  </p:normalViewPr>
  <p:slideViewPr>
    <p:cSldViewPr>
      <p:cViewPr varScale="1">
        <p:scale>
          <a:sx n="144" d="100"/>
          <a:sy n="144" d="100"/>
        </p:scale>
        <p:origin x="-41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802.11-20/0359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February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802.11-20/0359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February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de-DE" smtClean="0"/>
              <a:t>February 2020</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de-DE" smtClean="0"/>
              <a:t>February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February 2020</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February 2020</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February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0359r0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February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February</a:t>
            </a:r>
            <a:r>
              <a:rPr lang="en-GB" dirty="0" smtClean="0"/>
              <a:t> 25, </a:t>
            </a:r>
            <a:r>
              <a:rPr lang="en-GB" dirty="0"/>
              <a:t>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a:t>
            </a:r>
            <a:r>
              <a:rPr lang="en-GB" sz="2000" b="0" dirty="0" smtClean="0"/>
              <a:t>-</a:t>
            </a:r>
            <a:r>
              <a:rPr lang="en-GB" sz="2000" b="0" dirty="0" smtClean="0"/>
              <a:t>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245102069"/>
              </p:ext>
            </p:extLst>
          </p:nvPr>
        </p:nvGraphicFramePr>
        <p:xfrm>
          <a:off x="2578100" y="3209925"/>
          <a:ext cx="4092575" cy="1241425"/>
        </p:xfrm>
        <a:graphic>
          <a:graphicData uri="http://schemas.openxmlformats.org/presentationml/2006/ole">
            <p:oleObj spid="_x0000_s3115" name="Document" r:id="rId4" imgW="8255000" imgH="2514600" progId="">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57031218"/>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7211324"/>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55469981"/>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27E47EE-23A8-9943-9866-3714479F87E9}"/>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06D0C7B-4DC3-8443-9282-4BA78AE59F3A}"/>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9C9FCA-DAF7-FF44-8716-ED743CDB3506}"/>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84776415"/>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1264330"/>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February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February</a:t>
            </a:r>
            <a:r>
              <a:rPr lang="en-GB" dirty="0" smtClean="0"/>
              <a:t> 25, </a:t>
            </a:r>
            <a:r>
              <a:rPr lang="en-GB" dirty="0"/>
              <a:t>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February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r>
              <a:rPr lang="en-GB" sz="600" dirty="0"/>
              <a:t/>
            </a:r>
            <a:br>
              <a:rPr lang="en-GB" sz="600" dirty="0"/>
            </a:br>
            <a:endParaRPr lang="en-GB" sz="600" dirty="0"/>
          </a:p>
          <a:p>
            <a:endParaRPr lang="en-GB" sz="600" dirty="0" smtClean="0"/>
          </a:p>
          <a:p>
            <a:r>
              <a:rPr lang="de-DE" sz="1400" dirty="0" err="1" smtClean="0"/>
              <a:t>Webex</a:t>
            </a:r>
            <a:r>
              <a:rPr lang="de-DE" sz="1400" dirty="0" smtClean="0"/>
              <a:t> </a:t>
            </a:r>
            <a:r>
              <a:rPr lang="de-DE" sz="1400" dirty="0" err="1" smtClean="0"/>
              <a:t>meeting</a:t>
            </a:r>
            <a:r>
              <a:rPr lang="de-DE" sz="1400" dirty="0" smtClean="0"/>
              <a:t>:</a:t>
            </a:r>
            <a:r>
              <a:rPr lang="de-DE" sz="1400" dirty="0" smtClean="0"/>
              <a:t> </a:t>
            </a:r>
          </a:p>
          <a:p>
            <a:r>
              <a:rPr lang="de-DE" sz="1400" dirty="0" smtClean="0"/>
              <a:t>https</a:t>
            </a:r>
            <a:r>
              <a:rPr lang="de-DE" sz="1400" dirty="0" smtClean="0"/>
              <a:t>://ieee802.my.webex.com/ieee802.my/j.php?MTID=</a:t>
            </a:r>
            <a:r>
              <a:rPr lang="de-DE" sz="1400" dirty="0" smtClean="0"/>
              <a:t>maec03baf1ecf014e8fa80238b0692f37</a:t>
            </a:r>
          </a:p>
          <a:p>
            <a:r>
              <a:rPr lang="de-DE" sz="1400" dirty="0" smtClean="0"/>
              <a:t>Meeting </a:t>
            </a:r>
            <a:r>
              <a:rPr lang="de-DE" sz="1400" dirty="0" err="1" smtClean="0"/>
              <a:t>number</a:t>
            </a:r>
            <a:r>
              <a:rPr lang="de-DE" sz="1400" dirty="0" smtClean="0"/>
              <a:t>: 790 390 370</a:t>
            </a:r>
          </a:p>
          <a:p>
            <a:r>
              <a:rPr lang="de-DE" sz="1400" dirty="0" smtClean="0"/>
              <a:t>Meeting </a:t>
            </a:r>
            <a:r>
              <a:rPr lang="de-DE" sz="1400" dirty="0" err="1" smtClean="0"/>
              <a:t>password</a:t>
            </a:r>
            <a:r>
              <a:rPr lang="de-DE" sz="1400" dirty="0" smtClean="0"/>
              <a:t>: </a:t>
            </a:r>
            <a:r>
              <a:rPr lang="de-DE" sz="1400" dirty="0" err="1" smtClean="0"/>
              <a:t>wireless</a:t>
            </a:r>
            <a:endParaRPr lang="de-DE" sz="1400" dirty="0" smtClean="0"/>
          </a:p>
          <a:p>
            <a:endParaRPr lang="de-DE" sz="1400" dirty="0" smtClean="0"/>
          </a:p>
          <a:p>
            <a:r>
              <a:rPr lang="de-DE" sz="1400" dirty="0" err="1" smtClean="0"/>
              <a:t>Join</a:t>
            </a:r>
            <a:r>
              <a:rPr lang="de-DE" sz="1400" dirty="0" smtClean="0"/>
              <a:t> </a:t>
            </a:r>
            <a:r>
              <a:rPr lang="de-DE" sz="1400" dirty="0" err="1" smtClean="0"/>
              <a:t>by</a:t>
            </a:r>
            <a:r>
              <a:rPr lang="de-DE" sz="1400" dirty="0" smtClean="0"/>
              <a:t> </a:t>
            </a:r>
            <a:r>
              <a:rPr lang="de-DE" sz="1400" dirty="0" err="1" smtClean="0"/>
              <a:t>phone</a:t>
            </a:r>
            <a:r>
              <a:rPr lang="de-DE" sz="1400" dirty="0" smtClean="0"/>
              <a:t>:</a:t>
            </a:r>
          </a:p>
          <a:p>
            <a:r>
              <a:rPr lang="de-DE" sz="1400" dirty="0" smtClean="0"/>
              <a:t>   +1-510-338-9438 USA Toll</a:t>
            </a:r>
          </a:p>
          <a:p>
            <a:r>
              <a:rPr lang="de-DE" sz="1400" dirty="0" smtClean="0"/>
              <a:t>   +44-20-3198-8144 UK Toll</a:t>
            </a:r>
          </a:p>
          <a:p>
            <a:r>
              <a:rPr lang="de-DE" sz="1400" dirty="0" smtClean="0"/>
              <a:t>Access </a:t>
            </a:r>
            <a:r>
              <a:rPr lang="de-DE" sz="1400" dirty="0" err="1" smtClean="0"/>
              <a:t>code</a:t>
            </a:r>
            <a:r>
              <a:rPr lang="de-DE" sz="1400" dirty="0" smtClean="0"/>
              <a:t>: 790 390 370</a:t>
            </a:r>
            <a:endParaRPr lang="en-US" sz="1400" dirty="0"/>
          </a:p>
        </p:txBody>
      </p:sp>
      <p:sp>
        <p:nvSpPr>
          <p:cNvPr id="4"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0442344-DA53-1043-9CB8-1BE086184A75}"/>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42BA6EF-1B65-DE4D-AE3F-13C49EFF1A95}"/>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2302137"/>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90961821"/>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74067739"/>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a:t>
            </a:r>
            <a:endParaRPr lang="de-DE" sz="2000" dirty="0" smtClean="0"/>
          </a:p>
          <a:p>
            <a:pPr lvl="1">
              <a:buFont typeface="Arial" panose="020B0604020202020204" pitchFamily="34" charset="0"/>
              <a:buChar char="•"/>
            </a:pPr>
            <a:r>
              <a:rPr lang="de-DE" sz="1600" dirty="0" smtClean="0"/>
              <a:t>A. </a:t>
            </a:r>
            <a:r>
              <a:rPr lang="de-DE" sz="1600" dirty="0" err="1" smtClean="0"/>
              <a:t>Patil</a:t>
            </a:r>
            <a:r>
              <a:rPr lang="de-DE" sz="1600" dirty="0" smtClean="0"/>
              <a:t>:  11-20/0025 Additional SFD text </a:t>
            </a:r>
            <a:r>
              <a:rPr lang="de-DE" sz="1600" dirty="0" err="1" smtClean="0"/>
              <a:t>for</a:t>
            </a:r>
            <a:r>
              <a:rPr lang="de-DE" sz="1600" dirty="0" smtClean="0"/>
              <a:t> R3.6.3—R3.6.4</a:t>
            </a:r>
          </a:p>
          <a:p>
            <a:pPr lvl="1">
              <a:buFont typeface="Arial" panose="020B0604020202020204" pitchFamily="34" charset="0"/>
              <a:buChar char="•"/>
            </a:pPr>
            <a:r>
              <a:rPr lang="de-DE" sz="1600" dirty="0" smtClean="0"/>
              <a:t>H</a:t>
            </a:r>
            <a:r>
              <a:rPr lang="de-DE" sz="1600" dirty="0"/>
              <a:t>. Morioka:  </a:t>
            </a:r>
            <a:r>
              <a:rPr lang="en-GB" sz="1600" dirty="0"/>
              <a:t>11–20/</a:t>
            </a:r>
            <a:r>
              <a:rPr lang="en-GB" sz="1600" dirty="0" smtClean="0"/>
              <a:t>0040r0 </a:t>
            </a:r>
            <a:r>
              <a:rPr lang="en-GB" sz="1600" dirty="0"/>
              <a:t>Draft Text for </a:t>
            </a:r>
            <a:r>
              <a:rPr lang="en-GB" sz="1600" dirty="0" smtClean="0"/>
              <a:t>12.15 Security</a:t>
            </a:r>
          </a:p>
          <a:p>
            <a:pPr lvl="1">
              <a:buFont typeface="Arial" panose="020B0604020202020204" pitchFamily="34" charset="0"/>
              <a:buChar char="•"/>
            </a:pPr>
            <a:r>
              <a:rPr lang="en-GB" sz="1600" dirty="0"/>
              <a:t>A. de la Olivia 11-20/</a:t>
            </a:r>
            <a:r>
              <a:rPr lang="en-GB" sz="1600" dirty="0" smtClean="0"/>
              <a:t>322 </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8ADBD77-E17E-A34E-BB56-007C2A217E3D}"/>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3AB7CBF-8217-0C43-BBD6-6C99E6337EAF}"/>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83759164"/>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1404</Words>
  <Application>Microsoft Macintosh PowerPoint</Application>
  <PresentationFormat>Bildschirmpräsentation (4:3)</PresentationFormat>
  <Paragraphs>162</Paragraphs>
  <Slides>20</Slides>
  <Notes>3</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20</vt:i4>
      </vt:variant>
    </vt:vector>
  </HeadingPairs>
  <TitlesOfParts>
    <vt:vector size="22" baseType="lpstr">
      <vt:lpstr>802-11-BCS-Chair-Slides-Template</vt:lpstr>
      <vt:lpstr>Document</vt:lpstr>
      <vt:lpstr>Agenda TGbc Telco February 25, 2020</vt:lpstr>
      <vt:lpstr>Abstract</vt:lpstr>
      <vt:lpstr>Dial-in Information</vt:lpstr>
      <vt:lpstr>Call Meeting to Order</vt:lpstr>
      <vt:lpstr>Approval of Agenda</vt:lpstr>
      <vt:lpstr>Agenda</vt:lpstr>
      <vt:lpstr>Folie 7</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32</cp:revision>
  <cp:lastPrinted>1601-01-01T00:00:00Z</cp:lastPrinted>
  <dcterms:created xsi:type="dcterms:W3CDTF">2020-02-25T11:33:32Z</dcterms:created>
  <dcterms:modified xsi:type="dcterms:W3CDTF">2020-02-25T11:39:57Z</dcterms:modified>
  <cp:category/>
</cp:coreProperties>
</file>