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4"/>
  </p:notesMasterIdLst>
  <p:handoutMasterIdLst>
    <p:handoutMasterId r:id="rId35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4" r:id="rId22"/>
    <p:sldId id="800" r:id="rId23"/>
    <p:sldId id="825" r:id="rId24"/>
    <p:sldId id="826" r:id="rId25"/>
    <p:sldId id="780" r:id="rId26"/>
    <p:sldId id="801" r:id="rId27"/>
    <p:sldId id="712" r:id="rId28"/>
    <p:sldId id="713" r:id="rId29"/>
    <p:sldId id="788" r:id="rId30"/>
    <p:sldId id="786" r:id="rId31"/>
    <p:sldId id="782" r:id="rId32"/>
    <p:sldId id="794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CCEEDF"/>
    <a:srgbClr val="FF9933"/>
    <a:srgbClr val="F5860B"/>
    <a:srgbClr val="EEF9F4"/>
    <a:srgbClr val="FF0000"/>
    <a:srgbClr val="FF9900"/>
    <a:srgbClr val="FFCCCC"/>
    <a:srgbClr val="A0B1D0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D03DF9F-DBA5-4765-A4E5-5C56B2D1B1BE}"/>
              </a:ext>
            </a:extLst>
          </p:cNvPr>
          <p:cNvSpPr/>
          <p:nvPr/>
        </p:nvSpPr>
        <p:spPr bwMode="auto">
          <a:xfrm>
            <a:off x="2642259" y="5742061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31C3FB7-D8CA-4407-96E8-3EF85D95D472}"/>
              </a:ext>
            </a:extLst>
          </p:cNvPr>
          <p:cNvSpPr/>
          <p:nvPr/>
        </p:nvSpPr>
        <p:spPr bwMode="auto">
          <a:xfrm>
            <a:off x="3287841" y="5791480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98AD84D-378C-408F-B2CE-8695C48B0AA0}"/>
              </a:ext>
            </a:extLst>
          </p:cNvPr>
          <p:cNvSpPr/>
          <p:nvPr/>
        </p:nvSpPr>
        <p:spPr bwMode="auto">
          <a:xfrm>
            <a:off x="3821375" y="5791481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86AC80D0-3746-4B31-A3B5-17B110568EED}"/>
              </a:ext>
            </a:extLst>
          </p:cNvPr>
          <p:cNvSpPr txBox="1"/>
          <p:nvPr/>
        </p:nvSpPr>
        <p:spPr>
          <a:xfrm>
            <a:off x="2573869" y="5819875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C93B51E9-4EAD-426B-9C4D-D08BAD0DAB48}"/>
              </a:ext>
            </a:extLst>
          </p:cNvPr>
          <p:cNvCxnSpPr>
            <a:cxnSpLocks/>
            <a:stCxn id="190" idx="2"/>
            <a:endCxn id="185" idx="0"/>
          </p:cNvCxnSpPr>
          <p:nvPr/>
        </p:nvCxnSpPr>
        <p:spPr bwMode="auto">
          <a:xfrm flipH="1">
            <a:off x="3517404" y="5522966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450CBF4B-7573-449A-9BFA-56ACA81D2767}"/>
              </a:ext>
            </a:extLst>
          </p:cNvPr>
          <p:cNvCxnSpPr>
            <a:cxnSpLocks/>
            <a:stCxn id="190" idx="2"/>
            <a:endCxn id="186" idx="0"/>
          </p:cNvCxnSpPr>
          <p:nvPr/>
        </p:nvCxnSpPr>
        <p:spPr bwMode="auto">
          <a:xfrm>
            <a:off x="3558710" y="5522966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4CFFDFF7-2F3F-4899-8187-7FFC63A60527}"/>
              </a:ext>
            </a:extLst>
          </p:cNvPr>
          <p:cNvSpPr txBox="1"/>
          <p:nvPr/>
        </p:nvSpPr>
        <p:spPr>
          <a:xfrm>
            <a:off x="2793116" y="5245967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FBFC60B-0D6F-4569-8F09-889BCB0D5601}"/>
              </a:ext>
            </a:extLst>
          </p:cNvPr>
          <p:cNvSpPr/>
          <p:nvPr/>
        </p:nvSpPr>
        <p:spPr bwMode="auto">
          <a:xfrm>
            <a:off x="3440879" y="5830128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7136050-D758-4D93-BC1B-2DC5F3B7904B}"/>
              </a:ext>
            </a:extLst>
          </p:cNvPr>
          <p:cNvSpPr/>
          <p:nvPr/>
        </p:nvSpPr>
        <p:spPr bwMode="auto">
          <a:xfrm>
            <a:off x="3995430" y="5813166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EDFDADA-7F6B-4C53-8247-DD2D7F62E4A5}"/>
              </a:ext>
            </a:extLst>
          </p:cNvPr>
          <p:cNvSpPr/>
          <p:nvPr/>
        </p:nvSpPr>
        <p:spPr bwMode="auto">
          <a:xfrm>
            <a:off x="3590638" y="5881680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7841057-E13C-4105-9B88-E73757A008AE}"/>
              </a:ext>
            </a:extLst>
          </p:cNvPr>
          <p:cNvSpPr/>
          <p:nvPr/>
        </p:nvSpPr>
        <p:spPr bwMode="auto">
          <a:xfrm>
            <a:off x="4173666" y="5882019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638D9A5-5680-4AEA-B700-B8B6CD0C45AE}"/>
              </a:ext>
            </a:extLst>
          </p:cNvPr>
          <p:cNvSpPr/>
          <p:nvPr/>
        </p:nvSpPr>
        <p:spPr bwMode="auto">
          <a:xfrm>
            <a:off x="3462056" y="5879311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06141CFF-3401-43F3-BCEB-2ED840373EC9}"/>
              </a:ext>
            </a:extLst>
          </p:cNvPr>
          <p:cNvSpPr/>
          <p:nvPr/>
        </p:nvSpPr>
        <p:spPr bwMode="auto">
          <a:xfrm>
            <a:off x="4035558" y="5879650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endParaRPr lang="en-US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when included in a Beacon or (regular) Probe Response frame should carry only the AP MLD information and information common to all the APs of the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Multi-Link Attribute (MLA) element if included in a (regular) Probe Request frame sent to broadcast address should carry only the non-AP MLD information and information common to all the STAs of the MLD?</a:t>
            </a:r>
          </a:p>
          <a:p>
            <a:endParaRPr lang="en-US" dirty="0"/>
          </a:p>
          <a:p>
            <a:pPr lvl="1"/>
            <a:r>
              <a:rPr lang="en-US" dirty="0"/>
              <a:t>Note : Exact name for the element TBD</a:t>
            </a:r>
            <a:endParaRPr lang="en-US" sz="16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#4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Attribute (MLA)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29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273081</TotalTime>
  <Words>2564</Words>
  <Application>Microsoft Office PowerPoint</Application>
  <PresentationFormat>On-screen Show (4:3)</PresentationFormat>
  <Paragraphs>407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5489</cp:revision>
  <dcterms:created xsi:type="dcterms:W3CDTF">2012-05-29T15:24:34Z</dcterms:created>
  <dcterms:modified xsi:type="dcterms:W3CDTF">2020-06-17T03:44:18Z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