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270" r:id="rId12"/>
    <p:sldId id="369" r:id="rId13"/>
    <p:sldId id="274"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smtClean="0"/>
              <a:t>Hassan Yaghoobi (Intel Corp.)</a:t>
            </a:r>
            <a:endParaRPr lang="en-US" altLang="en-US" dirty="0"/>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330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2020-03-17</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March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57"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a:t>
            </a:r>
            <a:r>
              <a:rPr lang="en-US" altLang="en-US" dirty="0" smtClean="0"/>
              <a:t>Sessions</a:t>
            </a:r>
            <a:endParaRPr lang="en-US" altLang="en-US" dirty="0"/>
          </a:p>
        </p:txBody>
      </p:sp>
      <p:sp>
        <p:nvSpPr>
          <p:cNvPr id="37891" name="Content Placeholder 2"/>
          <p:cNvSpPr>
            <a:spLocks noGrp="1"/>
          </p:cNvSpPr>
          <p:nvPr>
            <p:ph idx="1"/>
          </p:nvPr>
        </p:nvSpPr>
        <p:spPr>
          <a:xfrm>
            <a:off x="612776" y="1219200"/>
            <a:ext cx="10777008" cy="5256214"/>
          </a:xfrm>
        </p:spPr>
        <p:txBody>
          <a:bodyPr/>
          <a:lstStyle/>
          <a:p>
            <a:r>
              <a:rPr lang="en-US" altLang="en-US" dirty="0" smtClean="0"/>
              <a:t>TBD</a:t>
            </a:r>
            <a:endParaRPr lang="en-US" dirty="0"/>
          </a:p>
          <a:p>
            <a:pPr marL="400050" lvl="1" indent="0"/>
            <a:endParaRPr lang="en-US" altLang="en-US" sz="700" i="1" dirty="0"/>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smtClean="0"/>
              <a:t>March </a:t>
            </a:r>
            <a:r>
              <a:rPr lang="en-US" altLang="en-US" dirty="0"/>
              <a:t>2020</a:t>
            </a:r>
          </a:p>
          <a:p>
            <a:pPr algn="ctr"/>
            <a:r>
              <a:rPr lang="en-GB" dirty="0"/>
              <a:t> </a:t>
            </a:r>
            <a:r>
              <a:rPr lang="en-GB" dirty="0"/>
              <a:t>Hilton Atlanta, Atlanta Georgia, USA </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xmlns="" id="{4DEDC840-3D08-462E-8EE4-982DE5C72FFD}"/>
              </a:ext>
            </a:extLst>
          </p:cNvPr>
          <p:cNvSpPr>
            <a:spLocks noGrp="1"/>
          </p:cNvSpPr>
          <p:nvPr>
            <p:ph type="dt" idx="10"/>
          </p:nvPr>
        </p:nvSpPr>
        <p:spPr/>
        <p:txBody>
          <a:bodyPr/>
          <a:lstStyle/>
          <a:p>
            <a:r>
              <a:rPr lang="en-US" dirty="0" smtClean="0"/>
              <a:t>March </a:t>
            </a:r>
            <a:r>
              <a:rPr lang="en-US" dirty="0"/>
              <a:t>2020</a:t>
            </a:r>
            <a:endParaRPr lang="en-GB" dirty="0"/>
          </a:p>
        </p:txBody>
      </p:sp>
      <p:sp>
        <p:nvSpPr>
          <p:cNvPr id="4" name="Footer Placeholder 3">
            <a:extLst>
              <a:ext uri="{FF2B5EF4-FFF2-40B4-BE49-F238E27FC236}">
                <a16:creationId xmlns:a16="http://schemas.microsoft.com/office/drawing/2014/main" xmlns=""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a16="http://schemas.microsoft.com/office/drawing/2014/main" xmlns=""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xmlns=""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March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dirty="0"/>
              <a:t>Tuesday – </a:t>
            </a:r>
            <a:r>
              <a:rPr lang="en-US" altLang="en-US" dirty="0" smtClean="0"/>
              <a:t>AM1</a:t>
            </a:r>
            <a:endParaRPr lang="en-US" altLang="en-US" dirty="0"/>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Contributions for Further Discussions: </a:t>
            </a:r>
            <a:r>
              <a:rPr lang="en-US" dirty="0" smtClean="0"/>
              <a:t>11-20-0253-0n-0itu</a:t>
            </a:r>
            <a:r>
              <a:rPr lang="en-US" dirty="0"/>
              <a:t>, Proposed outline of modifications to ITU-R M.1450-5, Hassan Yaghoobi (Intel, ITU AHG Chair)</a:t>
            </a:r>
          </a:p>
          <a:p>
            <a:pPr marL="857250" lvl="1" indent="-457200">
              <a:spcBef>
                <a:spcPts val="200"/>
              </a:spcBef>
              <a:buFont typeface="+mj-lt"/>
              <a:buAutoNum type="alphaLcPeriod"/>
              <a:defRPr/>
            </a:pPr>
            <a:r>
              <a:rPr lang="en-US" dirty="0"/>
              <a:t>Contributions for Further Discussions: </a:t>
            </a:r>
            <a:r>
              <a:rPr lang="en-US" dirty="0" smtClean="0"/>
              <a:t>11-20-0254-0n-0itu</a:t>
            </a:r>
            <a:r>
              <a:rPr lang="en-US" dirty="0"/>
              <a:t>, Proposed outline of modifications to ITU-R M.1801-2, Hassan Yaghoobi (Intel, ITU AHG Chair)</a:t>
            </a:r>
          </a:p>
          <a:p>
            <a:pPr marL="457200" indent="-457200">
              <a:spcBef>
                <a:spcPts val="200"/>
              </a:spcBef>
              <a:buFont typeface="Times New Roman" panose="02020603050405020304" pitchFamily="18" charset="0"/>
              <a:buAutoNum type="arabicPeriod"/>
              <a:defRPr/>
            </a:pPr>
            <a:r>
              <a:rPr lang="en-US" sz="2000" dirty="0" smtClean="0"/>
              <a:t>Finalizing the AHG Recommendations to WG</a:t>
            </a:r>
          </a:p>
          <a:p>
            <a:pPr marL="457200" indent="-457200">
              <a:spcBef>
                <a:spcPts val="200"/>
              </a:spcBef>
              <a:buFont typeface="Times New Roman" panose="02020603050405020304" pitchFamily="18" charset="0"/>
              <a:buAutoNum type="arabicPeriod"/>
              <a:defRPr/>
            </a:pPr>
            <a:r>
              <a:rPr lang="en-US" sz="2000" dirty="0" smtClean="0"/>
              <a:t>Any </a:t>
            </a:r>
            <a:r>
              <a:rPr lang="en-US" sz="2000" dirty="0"/>
              <a:t>Other Business?</a:t>
            </a:r>
          </a:p>
          <a:p>
            <a:pPr marL="457200" indent="-457200">
              <a:spcBef>
                <a:spcPts val="200"/>
              </a:spcBef>
              <a:buFont typeface="Times New Roman" panose="02020603050405020304" pitchFamily="18" charset="0"/>
              <a:buAutoNum type="arabicPeriod"/>
              <a:defRPr/>
            </a:pPr>
            <a:r>
              <a:rPr lang="en-US" sz="2000" dirty="0"/>
              <a:t>Next </a:t>
            </a:r>
            <a:r>
              <a:rPr lang="en-US" sz="2000" dirty="0" smtClean="0"/>
              <a:t>Meetings</a:t>
            </a:r>
            <a:endParaRPr lang="en-US" altLang="en-US" dirty="0" smtClean="0"/>
          </a:p>
          <a:p>
            <a:pPr marL="0" indent="0">
              <a:spcBef>
                <a:spcPts val="200"/>
              </a:spcBef>
              <a:defRPr/>
            </a:pPr>
            <a:r>
              <a:rPr lang="en-US" altLang="en-US" dirty="0"/>
              <a:t>Wednesday – </a:t>
            </a:r>
            <a:r>
              <a:rPr lang="en-US" altLang="en-US" dirty="0"/>
              <a:t>PM2</a:t>
            </a:r>
          </a:p>
          <a:p>
            <a:pPr marL="457200" indent="-457200">
              <a:spcBef>
                <a:spcPts val="200"/>
              </a:spcBef>
              <a:buFont typeface="+mj-lt"/>
              <a:buAutoNum type="arabicPeriod"/>
              <a:defRPr/>
            </a:pPr>
            <a:r>
              <a:rPr lang="en-US" altLang="en-US" sz="2000" dirty="0" smtClean="0"/>
              <a:t>TBD</a:t>
            </a:r>
          </a:p>
          <a:p>
            <a:pPr marL="457200" indent="-457200">
              <a:spcBef>
                <a:spcPts val="200"/>
              </a:spcBef>
              <a:buFont typeface="+mj-lt"/>
              <a:buAutoNum type="arabicPeriod"/>
              <a:defRPr/>
            </a:pPr>
            <a:r>
              <a:rPr lang="en-US" altLang="en-US" sz="2000" dirty="0" smtClean="0"/>
              <a:t>Future </a:t>
            </a:r>
            <a:r>
              <a:rPr lang="en-US" altLang="en-US" sz="2000" dirty="0"/>
              <a:t>Sessions Planning</a:t>
            </a:r>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a:t>
            </a:r>
            <a:r>
              <a:rPr lang="en-US" altLang="en-US" dirty="0" smtClean="0"/>
              <a:t>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0" indent="0">
              <a:spcBef>
                <a:spcPts val="200"/>
              </a:spcBef>
              <a:defRPr/>
            </a:pPr>
            <a:r>
              <a:rPr lang="en-US" altLang="en-US" dirty="0" smtClean="0"/>
              <a:t>TBD</a:t>
            </a:r>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 </a:t>
            </a:r>
            <a:r>
              <a:rPr lang="en-US" dirty="0" smtClean="0"/>
              <a:t>11-20-0253-0n-0itu</a:t>
            </a:r>
            <a:r>
              <a:rPr lang="en-US" dirty="0"/>
              <a:t>,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 </a:t>
            </a:r>
            <a:r>
              <a:rPr lang="en-US" dirty="0" smtClean="0"/>
              <a:t>11-20-0254-0n-0itu</a:t>
            </a:r>
            <a:r>
              <a:rPr lang="en-US" dirty="0"/>
              <a:t>,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February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8046737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purl.org/dc/elements/1.1/"/>
    <ds:schemaRef ds:uri="60873816-0101-4504-946e-6fdefec58fb5"/>
    <ds:schemaRef ds:uri="http://purl.org/dc/term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4e36d776-f4f9-4739-bb28-fcc060563e14"/>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38085</TotalTime>
  <Words>918</Words>
  <Application>Microsoft Office PowerPoint</Application>
  <PresentationFormat>Widescreen</PresentationFormat>
  <Paragraphs>139</Paragraphs>
  <Slides>11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Future Sessions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430</cp:revision>
  <cp:lastPrinted>1601-01-01T00:00:00Z</cp:lastPrinted>
  <dcterms:created xsi:type="dcterms:W3CDTF">2017-06-02T20:57:23Z</dcterms:created>
  <dcterms:modified xsi:type="dcterms:W3CDTF">2020-02-12T16:29:30Z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e99e686f-08d6-448f-a558-a4abeb5b42a2</vt:lpwstr>
  </property>
  <property fmtid="{D5CDD505-2E9C-101B-9397-08002B2CF9AE}" pid="4" name="CTP_TimeStamp">
    <vt:lpwstr>2020-02-12 16:29:22Z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