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33" r:id="rId6"/>
    <p:sldId id="534" r:id="rId7"/>
    <p:sldId id="550" r:id="rId8"/>
    <p:sldId id="551" r:id="rId9"/>
    <p:sldId id="553" r:id="rId10"/>
    <p:sldId id="543" r:id="rId11"/>
    <p:sldId id="547" r:id="rId12"/>
    <p:sldId id="542" r:id="rId13"/>
    <p:sldId id="548" r:id="rId14"/>
    <p:sldId id="55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65" d="100"/>
          <a:sy n="65" d="100"/>
        </p:scale>
        <p:origin x="146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3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10287000" y="1143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802.11-20/0329r6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operation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2020-04-23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3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non-STR </a:t>
            </a:r>
            <a:r>
              <a:rPr lang="en-US" dirty="0" smtClean="0"/>
              <a:t>STA MLD may configure </a:t>
            </a:r>
            <a:r>
              <a:rPr lang="en-US" dirty="0"/>
              <a:t>one </a:t>
            </a:r>
            <a:r>
              <a:rPr lang="en-US" dirty="0" smtClean="0"/>
              <a:t>link </a:t>
            </a:r>
            <a:r>
              <a:rPr lang="en-US" dirty="0"/>
              <a:t>with the AP MLD to receive group addressed </a:t>
            </a:r>
            <a:r>
              <a:rPr lang="en-US" dirty="0" smtClean="0"/>
              <a:t>frames, </a:t>
            </a:r>
            <a:r>
              <a:rPr lang="en-US" dirty="0"/>
              <a:t>then during the group addressed delivery in the configured link, then the AP MLD </a:t>
            </a:r>
            <a:r>
              <a:rPr lang="en-US" dirty="0" smtClean="0"/>
              <a:t>may not schedule frames soliciting an immediate response to this non-STR STA MLD on other links that overlap with group address frame. </a:t>
            </a:r>
          </a:p>
          <a:p>
            <a:pPr lvl="2"/>
            <a:r>
              <a:rPr lang="en-US" dirty="0" smtClean="0"/>
              <a:t>NOTE- The condition to signal the configured link is TBD.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Yes/No/Abstain/No Answer: </a:t>
            </a:r>
            <a:r>
              <a:rPr lang="en-US" dirty="0" smtClean="0"/>
              <a:t>36/21/35/14 (Failed)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/>
              <a:t>The non-STR </a:t>
            </a:r>
            <a:r>
              <a:rPr lang="en-US" dirty="0" smtClean="0"/>
              <a:t>non-AP </a:t>
            </a:r>
            <a:r>
              <a:rPr lang="en-US" dirty="0"/>
              <a:t>MLD may configure one link with the AP MLD to receive </a:t>
            </a:r>
            <a:r>
              <a:rPr lang="en-US" dirty="0" smtClean="0"/>
              <a:t>non-GCR group </a:t>
            </a:r>
            <a:r>
              <a:rPr lang="en-US" dirty="0"/>
              <a:t>addressed frames, then during the non-GCR group addressed delivery in the configured link, </a:t>
            </a:r>
            <a:r>
              <a:rPr lang="en-US" dirty="0" smtClean="0"/>
              <a:t>then </a:t>
            </a:r>
            <a:r>
              <a:rPr lang="en-US" dirty="0"/>
              <a:t>the AP MLD and non-STR </a:t>
            </a:r>
            <a:r>
              <a:rPr lang="en-US" dirty="0" smtClean="0"/>
              <a:t>non-AP MLD </a:t>
            </a:r>
            <a:r>
              <a:rPr lang="en-US" dirty="0"/>
              <a:t>may not schedule frames soliciting an immediate response </a:t>
            </a:r>
            <a:r>
              <a:rPr lang="en-US" dirty="0" smtClean="0"/>
              <a:t>to each other </a:t>
            </a:r>
            <a:r>
              <a:rPr lang="en-US" dirty="0"/>
              <a:t>on other links that overlap with the non-GCR group address frames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Yes/No/Abstain/No Answer: </a:t>
            </a:r>
            <a:r>
              <a:rPr lang="en-US" dirty="0" smtClean="0"/>
              <a:t>26/15/37/20 </a:t>
            </a:r>
            <a:r>
              <a:rPr lang="en-US" dirty="0"/>
              <a:t>(Failed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transmitting </a:t>
            </a:r>
            <a:r>
              <a:rPr lang="en-US" dirty="0"/>
              <a:t>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 simultaneously.</a:t>
            </a:r>
          </a:p>
          <a:p>
            <a:endParaRPr lang="en-US" dirty="0" smtClean="0"/>
          </a:p>
          <a:p>
            <a:r>
              <a:rPr lang="en-US" dirty="0"/>
              <a:t>This contribution discuss a </a:t>
            </a:r>
            <a:r>
              <a:rPr lang="en-US" dirty="0" smtClean="0"/>
              <a:t>reliable group addressed frame transmission to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In order to reliably deliver a group addressed frame to a constrained non-AP MLD, an AP MLD should not schedule to the non-AP MLD a 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50272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-194" y="4753204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 in</a:t>
            </a:r>
            <a:r>
              <a:rPr lang="en-US" dirty="0"/>
              <a:t> </a:t>
            </a:r>
            <a:r>
              <a:rPr lang="en-US" dirty="0" smtClean="0"/>
              <a:t>Non-AP MLD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537308" y="4728827"/>
            <a:ext cx="2267826" cy="2969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 (Rx)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7400" y="4730317"/>
            <a:ext cx="3049047" cy="2939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frame (Rx)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405079" y="57130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5419094"/>
            <a:ext cx="1622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</a:t>
            </a:r>
            <a:r>
              <a:rPr lang="en-US" dirty="0"/>
              <a:t>in Non-AP MLD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748951" y="5416061"/>
            <a:ext cx="2267826" cy="2959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Block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Tx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641449" y="5420012"/>
            <a:ext cx="3049046" cy="2919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Individually addressed frame (Rx)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748951" y="4493826"/>
            <a:ext cx="2267826" cy="6096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Interference </a:t>
            </a:r>
            <a:r>
              <a:rPr lang="en-US" dirty="0" smtClean="0"/>
              <a:t>leakage from STA2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the AP MLD does not know the link(s) on which the non-AP MLD is listening the group addressed frame, the AP MLD should not schedule to the non-AP MLD </a:t>
            </a:r>
            <a:r>
              <a:rPr lang="en-US" dirty="0" smtClean="0"/>
              <a:t>any </a:t>
            </a:r>
            <a:r>
              <a:rPr lang="en-US" dirty="0"/>
              <a:t>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link(s).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1219200" y="42058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-194" y="4055389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 in</a:t>
            </a:r>
            <a:r>
              <a:rPr lang="en-US" dirty="0"/>
              <a:t> </a:t>
            </a:r>
            <a:r>
              <a:rPr lang="en-US" dirty="0" smtClean="0"/>
              <a:t>AP MLD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219200" y="48916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47411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AP2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1405078" y="39653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405079" y="39791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362200" y="39772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3319321" y="39752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4276442" y="39732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233563" y="39712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190684" y="39693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7147805" y="39673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8104926" y="39653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676400" y="46649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2633521" y="46630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3590642" y="46610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4547763" y="46590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5504884" y="46570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6462005" y="46551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7419126" y="46531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8376247" y="46511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1219200" y="55774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0" y="54269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AP3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2057400" y="53507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3014521" y="53488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3971642" y="53468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928763" y="53448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5885884" y="53428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6843005" y="53409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7800126" y="53389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8757247" y="53369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5233563" y="39732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617736" y="466640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462005" y="46511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971642" y="5342889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800499" y="5328641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1579096" y="3965363"/>
            <a:ext cx="283184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786436" y="3965363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145660" y="3962400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403444" y="3966350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631886" y="3966350"/>
            <a:ext cx="27153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979090" y="3963387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524000" y="6041954"/>
            <a:ext cx="679715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During this time, the AP does not schedule to the </a:t>
            </a:r>
            <a:r>
              <a:rPr lang="en-US" dirty="0"/>
              <a:t>non-AP </a:t>
            </a:r>
            <a:r>
              <a:rPr lang="en-US" dirty="0" smtClean="0"/>
              <a:t>MLD any frame exchange sequence.</a:t>
            </a:r>
            <a:endParaRPr lang="en-US" dirty="0"/>
          </a:p>
        </p:txBody>
      </p:sp>
      <p:cxnSp>
        <p:nvCxnSpPr>
          <p:cNvPr id="96" name="Straight Arrow Connector 95"/>
          <p:cNvCxnSpPr>
            <a:stCxn id="87" idx="2"/>
          </p:cNvCxnSpPr>
          <p:nvPr/>
        </p:nvCxnSpPr>
        <p:spPr bwMode="auto">
          <a:xfrm>
            <a:off x="4291793" y="5812927"/>
            <a:ext cx="0" cy="229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8" name="Straight Arrow Connector 97"/>
          <p:cNvCxnSpPr>
            <a:stCxn id="89" idx="2"/>
          </p:cNvCxnSpPr>
          <p:nvPr/>
        </p:nvCxnSpPr>
        <p:spPr bwMode="auto">
          <a:xfrm>
            <a:off x="5545222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Straight Arrow Connector 99"/>
          <p:cNvCxnSpPr>
            <a:stCxn id="90" idx="2"/>
          </p:cNvCxnSpPr>
          <p:nvPr/>
        </p:nvCxnSpPr>
        <p:spPr bwMode="auto">
          <a:xfrm>
            <a:off x="6767654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Straight Arrow Connector 103"/>
          <p:cNvCxnSpPr>
            <a:stCxn id="86" idx="2"/>
          </p:cNvCxnSpPr>
          <p:nvPr/>
        </p:nvCxnSpPr>
        <p:spPr bwMode="auto">
          <a:xfrm>
            <a:off x="2932569" y="5815890"/>
            <a:ext cx="1656" cy="22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/>
          <p:cNvCxnSpPr>
            <a:stCxn id="85" idx="2"/>
          </p:cNvCxnSpPr>
          <p:nvPr/>
        </p:nvCxnSpPr>
        <p:spPr bwMode="auto">
          <a:xfrm flipH="1">
            <a:off x="1719478" y="5815890"/>
            <a:ext cx="1210" cy="230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2" name="Straight Arrow Connector 111"/>
          <p:cNvCxnSpPr>
            <a:stCxn id="91" idx="2"/>
          </p:cNvCxnSpPr>
          <p:nvPr/>
        </p:nvCxnSpPr>
        <p:spPr bwMode="auto">
          <a:xfrm>
            <a:off x="8120868" y="5813914"/>
            <a:ext cx="0" cy="2394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380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order to improve an efficiency of the multi-link operation, the non-AP MLD should configure to </a:t>
            </a:r>
            <a:r>
              <a:rPr lang="en-US" dirty="0"/>
              <a:t>the AP MLD the link(s) on which it is listening the group addressed frame. </a:t>
            </a:r>
          </a:p>
          <a:p>
            <a:r>
              <a:rPr lang="en-US" dirty="0" smtClean="0"/>
              <a:t>Then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AP MLD should not schedule to the non-AP MLD a frame exchange sequence which overlaps with the group addressed frame of </a:t>
            </a:r>
            <a:r>
              <a:rPr lang="en-US" dirty="0" smtClean="0"/>
              <a:t>the configured link(s).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Also, when </a:t>
            </a:r>
            <a:r>
              <a:rPr lang="en-US" dirty="0"/>
              <a:t>a non-AP MLD intends to receive the group addressed </a:t>
            </a:r>
            <a:r>
              <a:rPr lang="en-US" dirty="0" smtClean="0"/>
              <a:t>frame on </a:t>
            </a:r>
            <a:r>
              <a:rPr lang="en-US" dirty="0"/>
              <a:t>the configured link</a:t>
            </a:r>
            <a:r>
              <a:rPr lang="en-US" dirty="0" smtClean="0"/>
              <a:t>, </a:t>
            </a:r>
            <a:r>
              <a:rPr lang="en-US" dirty="0"/>
              <a:t>other STAs in the non-AP MLD, which can't simultaneously transmit and receive with the STA in the non-AP MLD which is </a:t>
            </a:r>
            <a:r>
              <a:rPr lang="en-US" dirty="0" smtClean="0"/>
              <a:t>configured </a:t>
            </a:r>
            <a:r>
              <a:rPr lang="en-US" dirty="0"/>
              <a:t>to receive the group addressed frames, shall not access a channel </a:t>
            </a:r>
            <a:r>
              <a:rPr lang="en-US" dirty="0" smtClean="0"/>
              <a:t>during the group </a:t>
            </a:r>
            <a:r>
              <a:rPr lang="en-US" dirty="0"/>
              <a:t>addressed </a:t>
            </a:r>
            <a:r>
              <a:rPr lang="en-US" dirty="0" smtClean="0"/>
              <a:t>frame transmission time.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36305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</a:t>
            </a:r>
            <a:r>
              <a:rPr lang="en-US" dirty="0" smtClean="0"/>
              <a:t>the </a:t>
            </a:r>
            <a:r>
              <a:rPr lang="en-US" dirty="0"/>
              <a:t>constrained non-AP </a:t>
            </a:r>
            <a:r>
              <a:rPr lang="en-US" dirty="0" smtClean="0"/>
              <a:t>MLD does not access the channel </a:t>
            </a:r>
            <a:r>
              <a:rPr lang="en-US" dirty="0"/>
              <a:t>during the </a:t>
            </a:r>
            <a:r>
              <a:rPr lang="en-US" dirty="0" smtClean="0"/>
              <a:t>group </a:t>
            </a:r>
            <a:r>
              <a:rPr lang="en-US" dirty="0"/>
              <a:t>addressed frame transmission </a:t>
            </a:r>
            <a:r>
              <a:rPr lang="en-US" dirty="0" smtClean="0"/>
              <a:t>time of the configured link. But, at the group addressed frame transmission time of other links, the non-AP MLD can access the channel.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4540958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4551" y="4247027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AP MLD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551" y="4540959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AP MLD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1405079" y="530902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0" y="5015093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non-AP MLD1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309025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non-AP MLD1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752600" y="4247027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405079" y="607930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5785378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 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6079310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</a:t>
            </a:r>
            <a:r>
              <a:rPr lang="en-US" dirty="0"/>
              <a:t>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486400" y="454083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971800" y="4247027"/>
            <a:ext cx="2057400" cy="2938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752601" y="5002873"/>
            <a:ext cx="3276600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52602" y="5306040"/>
            <a:ext cx="3277394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752601" y="5778926"/>
            <a:ext cx="3276599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752602" y="6083676"/>
            <a:ext cx="3277984" cy="29481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4460" y="5007586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Channel access from non-AP MLD is not allowed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64460" y="5325800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64460" y="5775615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64460" y="6093829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428716" y="4247027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706343" y="5023227"/>
            <a:ext cx="1646359" cy="2857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AP MLD)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706343" y="4543472"/>
            <a:ext cx="2057400" cy="2989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</p:spTree>
    <p:extLst>
      <p:ext uri="{BB962C8B-B14F-4D97-AF65-F5344CB8AC3E}">
        <p14:creationId xmlns:p14="http://schemas.microsoft.com/office/powerpoint/2010/main" val="10688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intends to receive the group addressed frame shall not access a channel during the group addressed frame </a:t>
            </a:r>
            <a:r>
              <a:rPr lang="en-US" dirty="0" smtClean="0"/>
              <a:t>transmission time on the configured link(s).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110742</TotalTime>
  <Words>939</Words>
  <Application>Microsoft Office PowerPoint</Application>
  <PresentationFormat>On-screen Show (4:3)</PresentationFormat>
  <Paragraphs>112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1655</cp:revision>
  <cp:lastPrinted>1998-02-10T13:28:06Z</cp:lastPrinted>
  <dcterms:created xsi:type="dcterms:W3CDTF">2007-05-21T21:00:37Z</dcterms:created>
  <dcterms:modified xsi:type="dcterms:W3CDTF">2020-04-24T01:47:14Z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