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8" r:id="rId5"/>
    <p:sldId id="433" r:id="rId6"/>
    <p:sldId id="534" r:id="rId7"/>
    <p:sldId id="543" r:id="rId8"/>
    <p:sldId id="546" r:id="rId9"/>
    <p:sldId id="544" r:id="rId10"/>
    <p:sldId id="547" r:id="rId11"/>
    <p:sldId id="542" r:id="rId12"/>
    <p:sldId id="548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802.11-20/0329r0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Group </a:t>
            </a:r>
            <a:r>
              <a:rPr lang="en-US" sz="2800" dirty="0" smtClean="0"/>
              <a:t>addressed </a:t>
            </a:r>
            <a:r>
              <a:rPr lang="en-US" sz="2800" dirty="0"/>
              <a:t>frame transmission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 </a:t>
            </a:r>
            <a:r>
              <a:rPr lang="en-US" sz="2800" dirty="0"/>
              <a:t>constrained multi-link operation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2020-03-16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" name="Document" r:id="rId5" imgW="8290751" imgH="3283832" progId="Word.Document.8">
                  <p:embed/>
                </p:oleObj>
              </mc:Choice>
              <mc:Fallback>
                <p:oleObj name="Document" r:id="rId5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It is necessary that a constrained MLD avoids transmitting </a:t>
            </a:r>
            <a:r>
              <a:rPr lang="en-US" dirty="0"/>
              <a:t>and </a:t>
            </a:r>
            <a:r>
              <a:rPr lang="en-US" dirty="0" smtClean="0"/>
              <a:t>receiving </a:t>
            </a:r>
            <a:r>
              <a:rPr lang="en-US" dirty="0"/>
              <a:t>frames on </a:t>
            </a:r>
            <a:r>
              <a:rPr lang="en-US" dirty="0" smtClean="0"/>
              <a:t>multiple links simultaneously.</a:t>
            </a:r>
          </a:p>
          <a:p>
            <a:endParaRPr lang="en-US" dirty="0" smtClean="0"/>
          </a:p>
          <a:p>
            <a:r>
              <a:rPr lang="en-US" dirty="0"/>
              <a:t>This contribution discuss a </a:t>
            </a:r>
            <a:r>
              <a:rPr lang="en-US" dirty="0" smtClean="0"/>
              <a:t>reliable group addressed frame transmission to a constrained MLD.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In order to reliably </a:t>
            </a:r>
            <a:r>
              <a:rPr lang="en-US" dirty="0" smtClean="0"/>
              <a:t>deliver </a:t>
            </a:r>
            <a:r>
              <a:rPr lang="en-US" dirty="0"/>
              <a:t>a group addressed frame to </a:t>
            </a:r>
            <a:r>
              <a:rPr lang="en-US" dirty="0" smtClean="0"/>
              <a:t>the constrained </a:t>
            </a:r>
            <a:r>
              <a:rPr lang="en-US" dirty="0"/>
              <a:t>non-AP MLDs, the AP MLD should schedule </a:t>
            </a:r>
            <a:r>
              <a:rPr lang="en-US" dirty="0" smtClean="0"/>
              <a:t>the group </a:t>
            </a:r>
            <a:r>
              <a:rPr lang="en-US" dirty="0"/>
              <a:t>addressed </a:t>
            </a:r>
            <a:r>
              <a:rPr lang="en-US" dirty="0" smtClean="0"/>
              <a:t>frames </a:t>
            </a:r>
            <a:r>
              <a:rPr lang="en-US" dirty="0"/>
              <a:t>when all constrained MLDs are not </a:t>
            </a:r>
            <a:r>
              <a:rPr lang="en-US" dirty="0" smtClean="0"/>
              <a:t>transmitting. </a:t>
            </a:r>
          </a:p>
          <a:p>
            <a:r>
              <a:rPr lang="en-US" dirty="0"/>
              <a:t>But, because the non-AP MLDs </a:t>
            </a:r>
            <a:r>
              <a:rPr lang="en-US" dirty="0" smtClean="0"/>
              <a:t>do not </a:t>
            </a:r>
            <a:r>
              <a:rPr lang="en-US" dirty="0"/>
              <a:t>know when the group addressed frames will be transmitted from the AP MLD, </a:t>
            </a:r>
            <a:r>
              <a:rPr lang="en-US" dirty="0" smtClean="0"/>
              <a:t>they may </a:t>
            </a:r>
            <a:r>
              <a:rPr lang="en-US" dirty="0"/>
              <a:t>access the </a:t>
            </a:r>
            <a:r>
              <a:rPr lang="en-US" dirty="0" smtClean="0"/>
              <a:t>channel without </a:t>
            </a:r>
            <a:r>
              <a:rPr lang="en-US" dirty="0"/>
              <a:t>any restriction. </a:t>
            </a:r>
            <a:endParaRPr lang="en-US" dirty="0" smtClean="0"/>
          </a:p>
          <a:p>
            <a:r>
              <a:rPr lang="en-US" dirty="0" smtClean="0"/>
              <a:t>Consequently, </a:t>
            </a:r>
            <a:r>
              <a:rPr lang="en-US" dirty="0"/>
              <a:t>scheduling the group addressed frames when all constrained MLDs are not transmitting can be </a:t>
            </a:r>
            <a:r>
              <a:rPr lang="en-US" dirty="0" smtClean="0"/>
              <a:t>difficult.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36305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As in the below figure, because the constrained non-AP MLDs are transmitting frames on the </a:t>
            </a:r>
            <a:r>
              <a:rPr lang="en-US" dirty="0" smtClean="0"/>
              <a:t>link </a:t>
            </a:r>
            <a:r>
              <a:rPr lang="en-US" dirty="0"/>
              <a:t>2, the AP </a:t>
            </a:r>
            <a:r>
              <a:rPr lang="en-US" dirty="0" smtClean="0"/>
              <a:t>MLD does not transmit </a:t>
            </a:r>
            <a:r>
              <a:rPr lang="en-US" dirty="0"/>
              <a:t>the group </a:t>
            </a:r>
            <a:r>
              <a:rPr lang="en-US" dirty="0" smtClean="0"/>
              <a:t>addressed frames on the link 1.  </a:t>
            </a:r>
          </a:p>
          <a:p>
            <a:pPr lvl="1"/>
            <a:r>
              <a:rPr lang="en-US" dirty="0" smtClean="0"/>
              <a:t>Otherwise, the group addressed frame transmission will be failed.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405079" y="4540958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4551" y="4247027"/>
            <a:ext cx="142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AP MLD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551" y="4540959"/>
            <a:ext cx="142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AP MLD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1405079" y="530902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0" y="5015093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non-AP MLD1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309025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non-AP MLD1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636388" y="4247027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571902" y="4532492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1405079" y="6079309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0" y="5785378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 STA in non-AP </a:t>
            </a:r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6079310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</a:t>
            </a:r>
            <a:r>
              <a:rPr lang="en-US" dirty="0"/>
              <a:t>STA in non-AP </a:t>
            </a:r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849441" y="5306199"/>
            <a:ext cx="1646359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(to AP MLD)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1636388" y="4540838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522203" y="4250267"/>
            <a:ext cx="2040397" cy="28501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(to non-AP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MLDn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)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851267" y="4239399"/>
            <a:ext cx="2390690" cy="296287"/>
          </a:xfrm>
          <a:prstGeom prst="rect">
            <a:avLst/>
          </a:prstGeom>
          <a:solidFill>
            <a:srgbClr val="FF0000">
              <a:alpha val="25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5973729" y="6078948"/>
            <a:ext cx="1646359" cy="28570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(to AP MLD)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7698015" y="4522088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6649112" y="4250267"/>
            <a:ext cx="2040397" cy="28501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(to non-AP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MLDn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)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975555" y="4247027"/>
            <a:ext cx="2392515" cy="288659"/>
          </a:xfrm>
          <a:prstGeom prst="rect">
            <a:avLst/>
          </a:prstGeom>
          <a:solidFill>
            <a:srgbClr val="FF0000">
              <a:alpha val="25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90800" y="3810001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During this duration, the AP MLD may not transmit the group addressed frames on the link 1.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3200400" y="4080338"/>
            <a:ext cx="0" cy="228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6324600" y="4086999"/>
            <a:ext cx="0" cy="228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75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The proposed solution is that the AP MLD provides the scheduling information of the group addressed </a:t>
            </a:r>
            <a:r>
              <a:rPr lang="en-US" dirty="0" smtClean="0"/>
              <a:t>frames </a:t>
            </a:r>
            <a:r>
              <a:rPr lang="en-US" dirty="0"/>
              <a:t>to the constrained non-AP MLDs. </a:t>
            </a:r>
          </a:p>
          <a:p>
            <a:r>
              <a:rPr lang="en-US" dirty="0"/>
              <a:t>And, </a:t>
            </a:r>
            <a:r>
              <a:rPr lang="en-US" dirty="0" smtClean="0"/>
              <a:t>the constrained </a:t>
            </a:r>
            <a:r>
              <a:rPr lang="en-US" dirty="0"/>
              <a:t>non-AP </a:t>
            </a:r>
            <a:r>
              <a:rPr lang="en-US" dirty="0" smtClean="0"/>
              <a:t>MLD that intends to receive the group addressed frames does not access </a:t>
            </a:r>
            <a:r>
              <a:rPr lang="en-US" dirty="0"/>
              <a:t>the </a:t>
            </a:r>
            <a:r>
              <a:rPr lang="en-US" dirty="0" smtClean="0"/>
              <a:t>channel on all links during </a:t>
            </a:r>
            <a:r>
              <a:rPr lang="en-US" dirty="0"/>
              <a:t>the scheduled </a:t>
            </a:r>
            <a:r>
              <a:rPr lang="en-US" dirty="0" smtClean="0"/>
              <a:t>service period of </a:t>
            </a:r>
            <a:r>
              <a:rPr lang="en-US" dirty="0"/>
              <a:t>the group </a:t>
            </a:r>
            <a:r>
              <a:rPr lang="en-US" dirty="0" smtClean="0"/>
              <a:t>addressed </a:t>
            </a:r>
            <a:r>
              <a:rPr lang="en-US" dirty="0"/>
              <a:t>frame.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14427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As in the below figure, because the constrained non-AP </a:t>
            </a:r>
            <a:r>
              <a:rPr lang="en-US" dirty="0" smtClean="0"/>
              <a:t>MLD does not access the channel </a:t>
            </a:r>
            <a:r>
              <a:rPr lang="en-US" dirty="0"/>
              <a:t>during the scheduled </a:t>
            </a:r>
            <a:r>
              <a:rPr lang="en-US" dirty="0" smtClean="0"/>
              <a:t>service period of </a:t>
            </a:r>
            <a:r>
              <a:rPr lang="en-US" dirty="0"/>
              <a:t>the group addressed </a:t>
            </a:r>
            <a:r>
              <a:rPr lang="en-US" dirty="0" smtClean="0"/>
              <a:t>frame, the </a:t>
            </a:r>
            <a:r>
              <a:rPr lang="en-US" dirty="0"/>
              <a:t>AP </a:t>
            </a:r>
            <a:r>
              <a:rPr lang="en-US" dirty="0" smtClean="0"/>
              <a:t>MLD can have a chance to more reliably deliver the </a:t>
            </a:r>
            <a:r>
              <a:rPr lang="en-US" dirty="0"/>
              <a:t>group </a:t>
            </a:r>
            <a:r>
              <a:rPr lang="en-US" dirty="0" smtClean="0"/>
              <a:t>addressed frames.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405079" y="4540958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4551" y="4247027"/>
            <a:ext cx="142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AP MLD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551" y="4540959"/>
            <a:ext cx="142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AP MLD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1405079" y="530902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0" y="5015093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non-AP MLD1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309025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non-AP MLD1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636388" y="4247027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571902" y="4532492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1405079" y="6079309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0" y="5785378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 STA in non-AP </a:t>
            </a:r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6079310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</a:t>
            </a:r>
            <a:r>
              <a:rPr lang="en-US" dirty="0"/>
              <a:t>STA in non-AP </a:t>
            </a:r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849441" y="5306199"/>
            <a:ext cx="1646359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(to AP MLD)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1636388" y="4540838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522203" y="4250267"/>
            <a:ext cx="2040397" cy="28501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(to non-AP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MLDn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)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851267" y="4239399"/>
            <a:ext cx="2390690" cy="296287"/>
          </a:xfrm>
          <a:prstGeom prst="rect">
            <a:avLst/>
          </a:prstGeom>
          <a:solidFill>
            <a:srgbClr val="FF0000">
              <a:alpha val="25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960603" y="4250267"/>
            <a:ext cx="1735597" cy="28501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MPDU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3200400" y="4080338"/>
            <a:ext cx="0" cy="228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" name="Rectangle 1"/>
          <p:cNvSpPr/>
          <p:nvPr/>
        </p:nvSpPr>
        <p:spPr bwMode="auto">
          <a:xfrm>
            <a:off x="5867401" y="4239399"/>
            <a:ext cx="3276599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24854" y="4553109"/>
            <a:ext cx="19616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Group addressed frame </a:t>
            </a:r>
            <a:r>
              <a:rPr lang="en-US" b="1" dirty="0" smtClean="0">
                <a:solidFill>
                  <a:srgbClr val="FF0000"/>
                </a:solidFill>
              </a:rPr>
              <a:t>SP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867401" y="5002873"/>
            <a:ext cx="3276600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67402" y="5306040"/>
            <a:ext cx="3277394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67401" y="5778926"/>
            <a:ext cx="3276599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867402" y="6083676"/>
            <a:ext cx="3277984" cy="29481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11895" y="5007586"/>
            <a:ext cx="3408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Channel access from non-AP MLD is not allowed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11895" y="5325800"/>
            <a:ext cx="3408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811895" y="5775615"/>
            <a:ext cx="3408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811895" y="6093829"/>
            <a:ext cx="3408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590800" y="3810001"/>
            <a:ext cx="64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During this duration, the AP MLD may not transmit the group addressed frames on the link 1.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80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a </a:t>
            </a:r>
            <a:r>
              <a:rPr lang="en-US" dirty="0"/>
              <a:t>reliable group </a:t>
            </a:r>
            <a:r>
              <a:rPr lang="en-US" dirty="0" smtClean="0"/>
              <a:t>addressed </a:t>
            </a:r>
            <a:r>
              <a:rPr lang="en-US" dirty="0"/>
              <a:t>frame transmission to a constrained </a:t>
            </a:r>
            <a:r>
              <a:rPr lang="en-US" dirty="0" smtClean="0"/>
              <a:t>MLD, </a:t>
            </a:r>
          </a:p>
          <a:p>
            <a:pPr lvl="1"/>
            <a:r>
              <a:rPr lang="en-US" dirty="0"/>
              <a:t>The constrained non-AP MLDs </a:t>
            </a:r>
            <a:r>
              <a:rPr lang="en-US" dirty="0" smtClean="0"/>
              <a:t>needs to know </a:t>
            </a:r>
            <a:r>
              <a:rPr lang="en-US" dirty="0"/>
              <a:t>the scheduling information of the group addressed frames. </a:t>
            </a:r>
          </a:p>
          <a:p>
            <a:pPr lvl="1"/>
            <a:r>
              <a:rPr lang="en-US" dirty="0"/>
              <a:t>The constrained non-AP MLDs </a:t>
            </a:r>
            <a:r>
              <a:rPr lang="en-US" dirty="0" smtClean="0"/>
              <a:t>does not access </a:t>
            </a:r>
            <a:r>
              <a:rPr lang="en-US" dirty="0"/>
              <a:t>the channel at the target transmission time of the group </a:t>
            </a:r>
            <a:r>
              <a:rPr lang="en-US" dirty="0" smtClean="0"/>
              <a:t>addressed </a:t>
            </a:r>
            <a:r>
              <a:rPr lang="en-US" dirty="0"/>
              <a:t>frame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The same rule should be applied for TBTTs.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following group addressed frames delivery mechanism for the </a:t>
            </a:r>
            <a:r>
              <a:rPr lang="en-US" sz="2200" dirty="0"/>
              <a:t>constrained multi-link operation? </a:t>
            </a:r>
            <a:endParaRPr lang="en-US" sz="2000" dirty="0"/>
          </a:p>
          <a:p>
            <a:pPr lvl="1"/>
            <a:r>
              <a:rPr lang="en-US" sz="1800" dirty="0" smtClean="0"/>
              <a:t>When </a:t>
            </a:r>
            <a:r>
              <a:rPr lang="en-US" sz="1800" dirty="0"/>
              <a:t>a non-AP MLD intends to receive the group addressed frames, other STAs in the non-AP MLD that can't simultaneously transmit and receive with the STA in the non-AP MLD which is configured to </a:t>
            </a:r>
            <a:r>
              <a:rPr lang="en-US" sz="1800"/>
              <a:t>receive </a:t>
            </a:r>
            <a:r>
              <a:rPr lang="en-US" sz="1800" smtClean="0"/>
              <a:t>the </a:t>
            </a:r>
            <a:r>
              <a:rPr lang="en-US" sz="1800" dirty="0"/>
              <a:t>group addressed frames shall not access a channel for the service period of the group addressed frames that is signaled by the AP MLD.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107891</TotalTime>
  <Words>783</Words>
  <Application>Microsoft Office PowerPoint</Application>
  <PresentationFormat>On-screen Show (4:3)</PresentationFormat>
  <Paragraphs>95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802-11-Submission</vt:lpstr>
      <vt:lpstr>Document</vt:lpstr>
      <vt:lpstr>Group addressed frame transmission  in constrained multi-link operation </vt:lpstr>
      <vt:lpstr>Recap: Constrained Multi-Link Device (MLD)</vt:lpstr>
      <vt:lpstr>Motivation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Conclusion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1588</cp:revision>
  <cp:lastPrinted>1998-02-10T13:28:06Z</cp:lastPrinted>
  <dcterms:created xsi:type="dcterms:W3CDTF">2007-05-21T21:00:37Z</dcterms:created>
  <dcterms:modified xsi:type="dcterms:W3CDTF">2020-03-16T17:22:35Z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