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8"/>
  </p:notesMasterIdLst>
  <p:handoutMasterIdLst>
    <p:handoutMasterId r:id="rId19"/>
  </p:handoutMasterIdLst>
  <p:sldIdLst>
    <p:sldId id="338" r:id="rId5"/>
    <p:sldId id="448" r:id="rId6"/>
    <p:sldId id="478" r:id="rId7"/>
    <p:sldId id="479" r:id="rId8"/>
    <p:sldId id="485" r:id="rId9"/>
    <p:sldId id="486" r:id="rId10"/>
    <p:sldId id="483" r:id="rId11"/>
    <p:sldId id="481" r:id="rId12"/>
    <p:sldId id="484" r:id="rId13"/>
    <p:sldId id="487" r:id="rId14"/>
    <p:sldId id="488" r:id="rId15"/>
    <p:sldId id="491" r:id="rId16"/>
    <p:sldId id="492" r:id="rId17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3" autoAdjust="0"/>
    <p:restoredTop sz="99548" autoAdjust="0"/>
  </p:normalViewPr>
  <p:slideViewPr>
    <p:cSldViewPr>
      <p:cViewPr varScale="1">
        <p:scale>
          <a:sx n="89" d="100"/>
          <a:sy n="89" d="100"/>
        </p:scale>
        <p:origin x="128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2916" y="-9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7907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016777" y="6475413"/>
            <a:ext cx="1527148" cy="184666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016777" y="6475413"/>
            <a:ext cx="1527148" cy="184666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7848600" y="333375"/>
            <a:ext cx="914400" cy="91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16777" y="6475413"/>
            <a:ext cx="152714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047069" y="332601"/>
            <a:ext cx="339843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doc.: IEEE </a:t>
            </a:r>
            <a:r>
              <a:rPr lang="en-US" sz="1800" b="1" dirty="0" smtClean="0">
                <a:cs typeface="+mn-cs"/>
              </a:rPr>
              <a:t>802.11-20/0328r1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474662" y="838200"/>
            <a:ext cx="8194676" cy="14351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 smtClean="0"/>
              <a:t>MSDU fragmentation and aggregation </a:t>
            </a:r>
            <a:br>
              <a:rPr lang="en-US" sz="2800" dirty="0" smtClean="0"/>
            </a:br>
            <a:r>
              <a:rPr lang="en-US" sz="2800" dirty="0" smtClean="0"/>
              <a:t>in Multi-Link Operation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27062" y="2292350"/>
            <a:ext cx="7772400" cy="396875"/>
          </a:xfrm>
          <a:ln/>
        </p:spPr>
        <p:txBody>
          <a:bodyPr/>
          <a:lstStyle/>
          <a:p>
            <a:pPr marL="0" indent="0" algn="ctr">
              <a:spcBef>
                <a:spcPts val="500"/>
              </a:spcBef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2020-08-17</a:t>
            </a:r>
            <a:endParaRPr lang="en-GB" sz="2000" b="0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474662" y="270827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4294967295"/>
          </p:nvPr>
        </p:nvSpPr>
        <p:spPr bwMode="auto">
          <a:xfrm>
            <a:off x="696912" y="329426"/>
            <a:ext cx="1874823" cy="2769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August 2020</a:t>
            </a:r>
            <a:endParaRPr lang="en-GB" dirty="0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4294967295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41087859"/>
              </p:ext>
            </p:extLst>
          </p:nvPr>
        </p:nvGraphicFramePr>
        <p:xfrm>
          <a:off x="533400" y="3124200"/>
          <a:ext cx="8077200" cy="3116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84" name="Document" r:id="rId4" imgW="8290751" imgH="3206091" progId="Word.Document.8">
                  <p:embed/>
                </p:oleObj>
              </mc:Choice>
              <mc:Fallback>
                <p:oleObj name="Document" r:id="rId4" imgW="8290751" imgH="3206091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3124200"/>
                        <a:ext cx="8077200" cy="3116263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3571855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STAs within a MLD have each different MAC parameters, some MAC operations like the MSDU fragmentation and the A-MSDU aggregation may need some architecture changes. </a:t>
            </a:r>
            <a:endParaRPr lang="en-US" dirty="0" smtClean="0"/>
          </a:p>
          <a:p>
            <a:r>
              <a:rPr lang="en-US" dirty="0"/>
              <a:t>In order to minimize the implementation </a:t>
            </a:r>
            <a:r>
              <a:rPr lang="en-US" dirty="0" smtClean="0"/>
              <a:t>complexity, applying </a:t>
            </a:r>
            <a:r>
              <a:rPr lang="en-US" dirty="0"/>
              <a:t>common capabilities among all enabled links for the MSDU fragmentation and A-MSDU aggregation is preferred. 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24694" cy="276999"/>
          </a:xfrm>
        </p:spPr>
        <p:txBody>
          <a:bodyPr/>
          <a:lstStyle/>
          <a:p>
            <a:r>
              <a:rPr lang="en-US" dirty="0"/>
              <a:t>August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Conclusion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4187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support that each STA in a MLD </a:t>
            </a:r>
            <a:r>
              <a:rPr lang="en-US" dirty="0" smtClean="0"/>
              <a:t>has </a:t>
            </a:r>
            <a:r>
              <a:rPr lang="en-US" dirty="0"/>
              <a:t>common capabilities for the maximum MPDU length and the maximum number of MSDUs in an </a:t>
            </a:r>
            <a:r>
              <a:rPr lang="en-US" dirty="0" smtClean="0"/>
              <a:t>A-MSDU?</a:t>
            </a:r>
            <a:endParaRPr lang="en-US" dirty="0"/>
          </a:p>
          <a:p>
            <a:pPr lvl="1"/>
            <a:r>
              <a:rPr lang="en-US" dirty="0"/>
              <a:t>These capabilities are carried in the EHT capabilities </a:t>
            </a:r>
            <a:r>
              <a:rPr lang="en-US" dirty="0" smtClean="0"/>
              <a:t>element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24694" cy="276999"/>
          </a:xfrm>
        </p:spPr>
        <p:txBody>
          <a:bodyPr/>
          <a:lstStyle/>
          <a:p>
            <a:r>
              <a:rPr lang="en-US" dirty="0"/>
              <a:t>August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15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support that </a:t>
            </a:r>
            <a:r>
              <a:rPr lang="en-US" dirty="0" smtClean="0"/>
              <a:t>each STA affiliated to a MLD shall </a:t>
            </a:r>
            <a:r>
              <a:rPr lang="en-US" dirty="0"/>
              <a:t>not transmit an MPDU </a:t>
            </a:r>
            <a:r>
              <a:rPr lang="en-US" dirty="0" smtClean="0"/>
              <a:t>that </a:t>
            </a:r>
            <a:r>
              <a:rPr lang="en-US" dirty="0"/>
              <a:t>exceeds the </a:t>
            </a:r>
            <a:r>
              <a:rPr lang="en-US" dirty="0" smtClean="0"/>
              <a:t>minimum of the maximum </a:t>
            </a:r>
            <a:r>
              <a:rPr lang="en-US" dirty="0"/>
              <a:t>MPDU </a:t>
            </a:r>
            <a:r>
              <a:rPr lang="en-US" dirty="0" smtClean="0"/>
              <a:t>length capabilities of all </a:t>
            </a:r>
            <a:r>
              <a:rPr lang="en-US" dirty="0"/>
              <a:t>STAs </a:t>
            </a:r>
            <a:r>
              <a:rPr lang="en-US" dirty="0" smtClean="0"/>
              <a:t>affiliated to the </a:t>
            </a:r>
            <a:r>
              <a:rPr lang="en-US" dirty="0"/>
              <a:t>recipient </a:t>
            </a:r>
            <a:r>
              <a:rPr lang="en-US" dirty="0" smtClean="0"/>
              <a:t>MLD?</a:t>
            </a:r>
          </a:p>
          <a:p>
            <a:endParaRPr lang="en-US" b="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24694" cy="276999"/>
          </a:xfrm>
        </p:spPr>
        <p:txBody>
          <a:bodyPr/>
          <a:lstStyle/>
          <a:p>
            <a:r>
              <a:rPr lang="en-US" dirty="0"/>
              <a:t>August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108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support </a:t>
            </a:r>
            <a:r>
              <a:rPr lang="en-US" dirty="0" smtClean="0"/>
              <a:t>that</a:t>
            </a:r>
            <a:r>
              <a:rPr lang="en-US" dirty="0"/>
              <a:t> </a:t>
            </a:r>
            <a:r>
              <a:rPr lang="en-US" dirty="0" smtClean="0"/>
              <a:t>each </a:t>
            </a:r>
            <a:r>
              <a:rPr lang="en-US" dirty="0"/>
              <a:t>STA affiliated to a MLD shall not transmit an </a:t>
            </a:r>
            <a:r>
              <a:rPr lang="en-US" dirty="0" smtClean="0"/>
              <a:t>A-MSDU that includes a number of MSDUs greater than the minimum of the </a:t>
            </a:r>
            <a:r>
              <a:rPr lang="en-US" dirty="0"/>
              <a:t>Max Number Of MSDUs In A-MSDU </a:t>
            </a:r>
            <a:r>
              <a:rPr lang="en-US" dirty="0" smtClean="0"/>
              <a:t>capabilities of all STAs affiliated to the recipient MLD?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24694" cy="276999"/>
          </a:xfrm>
        </p:spPr>
        <p:txBody>
          <a:bodyPr/>
          <a:lstStyle/>
          <a:p>
            <a:r>
              <a:rPr lang="en-US" dirty="0"/>
              <a:t>August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293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r>
              <a:rPr lang="en-US" sz="1800" dirty="0"/>
              <a:t>The supported maximum MPDU </a:t>
            </a:r>
            <a:r>
              <a:rPr lang="en-US" sz="1800" dirty="0" smtClean="0"/>
              <a:t>length, </a:t>
            </a:r>
            <a:r>
              <a:rPr lang="en-US" sz="1800" dirty="0"/>
              <a:t>the supported maximum number of MSDUs in A-MSDU, and other capabilities of each STA of a MLD can be different.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24694" cy="276999"/>
          </a:xfrm>
        </p:spPr>
        <p:txBody>
          <a:bodyPr/>
          <a:lstStyle/>
          <a:p>
            <a:r>
              <a:rPr lang="en-US"/>
              <a:t>August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Motivation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0" y="2815535"/>
            <a:ext cx="6553200" cy="35852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8502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/>
              <a:t>MSDU </a:t>
            </a:r>
            <a:r>
              <a:rPr lang="en-US" dirty="0" smtClean="0"/>
              <a:t>fragmentation </a:t>
            </a:r>
            <a:r>
              <a:rPr lang="en-US" dirty="0"/>
              <a:t>or the A-MSDU aggregation </a:t>
            </a:r>
            <a:r>
              <a:rPr lang="en-US" dirty="0" smtClean="0"/>
              <a:t>is constrained by the </a:t>
            </a:r>
            <a:r>
              <a:rPr lang="en-US" dirty="0"/>
              <a:t>supported maximum MPDU </a:t>
            </a:r>
            <a:r>
              <a:rPr lang="en-US" dirty="0" smtClean="0"/>
              <a:t>length, the supported maximum number of MSDUs in A-MSDU, and other capabilities of the recipient STA. </a:t>
            </a:r>
          </a:p>
          <a:p>
            <a:r>
              <a:rPr lang="en-US" dirty="0" smtClean="0"/>
              <a:t>But</a:t>
            </a:r>
            <a:r>
              <a:rPr lang="en-US" dirty="0"/>
              <a:t>, in the Multi-Link Operation (MLO), </a:t>
            </a:r>
            <a:r>
              <a:rPr lang="en-US" dirty="0" smtClean="0"/>
              <a:t>an issue is that </a:t>
            </a:r>
            <a:r>
              <a:rPr lang="en-US" dirty="0"/>
              <a:t>the recipient STA is not determined until obtaining the TXOP and it </a:t>
            </a:r>
            <a:r>
              <a:rPr lang="en-US" dirty="0" smtClean="0"/>
              <a:t>can be also changed </a:t>
            </a:r>
            <a:r>
              <a:rPr lang="en-US" dirty="0"/>
              <a:t>as </a:t>
            </a:r>
            <a:r>
              <a:rPr lang="en-US" dirty="0" smtClean="0"/>
              <a:t>a frame is </a:t>
            </a:r>
            <a:r>
              <a:rPr lang="en-US" dirty="0"/>
              <a:t>retransmitted in different link.</a:t>
            </a:r>
            <a:endParaRPr lang="en-US" dirty="0" smtClean="0"/>
          </a:p>
          <a:p>
            <a:r>
              <a:rPr lang="en-US" dirty="0" smtClean="0"/>
              <a:t>This </a:t>
            </a:r>
            <a:r>
              <a:rPr lang="en-US" dirty="0"/>
              <a:t>contribution discusses how to </a:t>
            </a:r>
            <a:r>
              <a:rPr lang="en-US" dirty="0" smtClean="0"/>
              <a:t>handle the MSDU fragmentation </a:t>
            </a:r>
            <a:r>
              <a:rPr lang="en-US" dirty="0"/>
              <a:t>and the </a:t>
            </a:r>
            <a:r>
              <a:rPr lang="en-US" dirty="0" smtClean="0"/>
              <a:t>A-MSDU </a:t>
            </a:r>
            <a:r>
              <a:rPr lang="en-US" dirty="0"/>
              <a:t>aggregation in the </a:t>
            </a:r>
            <a:r>
              <a:rPr lang="en-US" dirty="0" smtClean="0"/>
              <a:t>MLO.</a:t>
            </a:r>
            <a:endParaRPr lang="en-US" dirty="0"/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24694" cy="276999"/>
          </a:xfrm>
        </p:spPr>
        <p:txBody>
          <a:bodyPr/>
          <a:lstStyle/>
          <a:p>
            <a:r>
              <a:rPr lang="en-US" dirty="0"/>
              <a:t>August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Motivation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9002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MSDU fragmentation and the A-MSDU aggregation can be decided after a STA in the Multi-Link Device (MLD) obtains the TXOP. </a:t>
            </a:r>
          </a:p>
          <a:p>
            <a:pPr lvl="1"/>
            <a:r>
              <a:rPr lang="en-US" dirty="0"/>
              <a:t>In such case, the </a:t>
            </a:r>
            <a:r>
              <a:rPr lang="en-US" dirty="0" smtClean="0"/>
              <a:t>maximum </a:t>
            </a:r>
            <a:r>
              <a:rPr lang="en-US" dirty="0"/>
              <a:t>MPDU l</a:t>
            </a:r>
            <a:r>
              <a:rPr lang="en-US" dirty="0" smtClean="0"/>
              <a:t>ength, </a:t>
            </a:r>
            <a:r>
              <a:rPr lang="en-US" dirty="0"/>
              <a:t>the </a:t>
            </a:r>
            <a:r>
              <a:rPr lang="en-US" dirty="0" smtClean="0"/>
              <a:t>maximum number of MSDUs in A-MSDU, </a:t>
            </a:r>
            <a:r>
              <a:rPr lang="en-US" dirty="0"/>
              <a:t>and other capabilities </a:t>
            </a:r>
            <a:r>
              <a:rPr lang="en-US" dirty="0" smtClean="0"/>
              <a:t>of </a:t>
            </a:r>
            <a:r>
              <a:rPr lang="en-US" dirty="0"/>
              <a:t>the peer STA on the same link limits the MSDU fragmentation and the A-MSDU </a:t>
            </a:r>
            <a:r>
              <a:rPr lang="en-US" dirty="0" smtClean="0"/>
              <a:t>aggregation.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24694" cy="276999"/>
          </a:xfrm>
        </p:spPr>
        <p:txBody>
          <a:bodyPr/>
          <a:lstStyle/>
          <a:p>
            <a:r>
              <a:rPr lang="en-US" dirty="0"/>
              <a:t>August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sz="2800" dirty="0" smtClean="0">
                <a:solidFill>
                  <a:schemeClr val="tx1"/>
                </a:solidFill>
              </a:rPr>
              <a:t>MSDU fragmentation and A-MSDU aggregation in MLO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64993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However, </a:t>
            </a:r>
            <a:r>
              <a:rPr lang="en-US" dirty="0" smtClean="0"/>
              <a:t>when </a:t>
            </a:r>
            <a:r>
              <a:rPr lang="en-US" dirty="0"/>
              <a:t>a frame is retransmitted to a different peer STA that does not support the maximum MPDU length, the maximum number of MSDUs in A-MSDU, and other capabilities supposed in the initial frame transmission, the MSDU fragmentation and the A-MSDU aggregation should be performed again. </a:t>
            </a:r>
          </a:p>
          <a:p>
            <a:pPr lvl="1"/>
            <a:r>
              <a:rPr lang="en-US" dirty="0"/>
              <a:t>It can cause a significant implementation complexity.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24694" cy="276999"/>
          </a:xfrm>
        </p:spPr>
        <p:txBody>
          <a:bodyPr/>
          <a:lstStyle/>
          <a:p>
            <a:r>
              <a:rPr lang="en-US" dirty="0"/>
              <a:t>August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sz="2800" dirty="0">
                <a:solidFill>
                  <a:schemeClr val="tx1"/>
                </a:solidFill>
              </a:rPr>
              <a:t>MSDU fragmentation and A-MSDU aggregation in MLO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405585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Otherwise, </a:t>
            </a:r>
            <a:r>
              <a:rPr lang="en-US" dirty="0" smtClean="0"/>
              <a:t>a frame </a:t>
            </a:r>
            <a:r>
              <a:rPr lang="en-US" dirty="0"/>
              <a:t>can be retransmitted only to the peer STAs that support the </a:t>
            </a:r>
            <a:r>
              <a:rPr lang="en-US" dirty="0" smtClean="0"/>
              <a:t>maximum </a:t>
            </a:r>
            <a:r>
              <a:rPr lang="en-US" dirty="0"/>
              <a:t>MPDU </a:t>
            </a:r>
            <a:r>
              <a:rPr lang="en-US" dirty="0" smtClean="0"/>
              <a:t>length, the maximum number of </a:t>
            </a:r>
            <a:r>
              <a:rPr lang="en-US" dirty="0"/>
              <a:t>MSDUs </a:t>
            </a:r>
            <a:r>
              <a:rPr lang="en-US" dirty="0" smtClean="0"/>
              <a:t>in A-MSDU, and other </a:t>
            </a:r>
            <a:r>
              <a:rPr lang="en-US" dirty="0"/>
              <a:t>capabilities</a:t>
            </a:r>
            <a:r>
              <a:rPr lang="en-US" dirty="0" smtClean="0"/>
              <a:t> supposed </a:t>
            </a:r>
            <a:r>
              <a:rPr lang="en-US" dirty="0"/>
              <a:t>in the initial frame transmission. </a:t>
            </a:r>
          </a:p>
          <a:p>
            <a:pPr lvl="1"/>
            <a:r>
              <a:rPr lang="en-US" dirty="0"/>
              <a:t>It is a simple solution but the performance of the MLO can be </a:t>
            </a:r>
            <a:r>
              <a:rPr lang="en-US" dirty="0" smtClean="0"/>
              <a:t>reduced</a:t>
            </a:r>
            <a:r>
              <a:rPr lang="en-US" dirty="0"/>
              <a:t>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24694" cy="276999"/>
          </a:xfrm>
        </p:spPr>
        <p:txBody>
          <a:bodyPr/>
          <a:lstStyle/>
          <a:p>
            <a:r>
              <a:rPr lang="en-US" dirty="0"/>
              <a:t>August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sz="2800" dirty="0">
                <a:solidFill>
                  <a:schemeClr val="tx1"/>
                </a:solidFill>
              </a:rPr>
              <a:t>MSDU fragmentation and A-MSDU aggregation in MLO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20788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r>
              <a:rPr lang="en-US" dirty="0"/>
              <a:t>Depending on the MAC architecture, performing the MSDU fragmentation and the A-MSDU aggregation after obtaining a TXOP may not be applicable</a:t>
            </a:r>
            <a:r>
              <a:rPr lang="en-US" dirty="0" smtClean="0"/>
              <a:t>.</a:t>
            </a:r>
          </a:p>
          <a:p>
            <a:r>
              <a:rPr lang="en-US" dirty="0"/>
              <a:t>In such case, the MLO can define common capabilities </a:t>
            </a:r>
            <a:r>
              <a:rPr lang="en-US" dirty="0" smtClean="0"/>
              <a:t>among all </a:t>
            </a:r>
            <a:r>
              <a:rPr lang="en-US" dirty="0"/>
              <a:t>enabled links for the MSDU fragmentation and </a:t>
            </a:r>
            <a:r>
              <a:rPr lang="en-US" dirty="0" smtClean="0"/>
              <a:t>A-MSDU aggregation. </a:t>
            </a:r>
          </a:p>
          <a:p>
            <a:pPr lvl="1"/>
            <a:r>
              <a:rPr lang="en-US" dirty="0"/>
              <a:t>Those common capabilities can defined in an explicit </a:t>
            </a:r>
            <a:r>
              <a:rPr lang="en-US" dirty="0" smtClean="0"/>
              <a:t>exchange, or an implicit </a:t>
            </a:r>
            <a:r>
              <a:rPr lang="en-US" dirty="0"/>
              <a:t>manner like the below: </a:t>
            </a:r>
          </a:p>
          <a:p>
            <a:pPr lvl="2"/>
            <a:r>
              <a:rPr lang="en-US" dirty="0" smtClean="0"/>
              <a:t>The </a:t>
            </a:r>
            <a:r>
              <a:rPr lang="en-US" dirty="0"/>
              <a:t>minimum of the M</a:t>
            </a:r>
            <a:r>
              <a:rPr lang="en-US" dirty="0" smtClean="0"/>
              <a:t>aximum </a:t>
            </a:r>
            <a:r>
              <a:rPr lang="en-US" dirty="0"/>
              <a:t>MPDU </a:t>
            </a:r>
            <a:r>
              <a:rPr lang="en-US" dirty="0" smtClean="0"/>
              <a:t>Length field values </a:t>
            </a:r>
            <a:r>
              <a:rPr lang="en-US" dirty="0"/>
              <a:t>of all enabled </a:t>
            </a:r>
            <a:r>
              <a:rPr lang="en-US" dirty="0" smtClean="0"/>
              <a:t>links</a:t>
            </a:r>
            <a:r>
              <a:rPr lang="en-US" dirty="0"/>
              <a:t> </a:t>
            </a:r>
            <a:r>
              <a:rPr lang="en-US" dirty="0" smtClean="0"/>
              <a:t>is used. </a:t>
            </a:r>
          </a:p>
          <a:p>
            <a:pPr lvl="2"/>
            <a:r>
              <a:rPr lang="en-US" dirty="0"/>
              <a:t>The minimum of the Max Number Of MSDUs In A-MSDU </a:t>
            </a:r>
            <a:r>
              <a:rPr lang="en-US" dirty="0" smtClean="0"/>
              <a:t>field values of </a:t>
            </a:r>
            <a:r>
              <a:rPr lang="en-US" dirty="0"/>
              <a:t>all enabled links is used</a:t>
            </a:r>
            <a:r>
              <a:rPr lang="en-US" dirty="0" smtClean="0"/>
              <a:t>.</a:t>
            </a:r>
            <a:r>
              <a:rPr lang="en-US" dirty="0"/>
              <a:t> 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24694" cy="276999"/>
          </a:xfrm>
        </p:spPr>
        <p:txBody>
          <a:bodyPr/>
          <a:lstStyle/>
          <a:p>
            <a:r>
              <a:rPr lang="en-US" dirty="0"/>
              <a:t>August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sz="2800" dirty="0">
                <a:solidFill>
                  <a:schemeClr val="tx1"/>
                </a:solidFill>
              </a:rPr>
              <a:t>MSDU fragmentation and A-MSDU aggregation in MLO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090674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Fragments of single MSDU in the MLO can be sent through each different links. </a:t>
            </a:r>
          </a:p>
          <a:p>
            <a:r>
              <a:rPr lang="en-US" dirty="0"/>
              <a:t>In such case, the recipient MLD may need additional logic (e.g., common buffer) to reassemble the fragmented MSDUs which are received from each different links. </a:t>
            </a:r>
            <a:endParaRPr lang="en-US" dirty="0" smtClean="0"/>
          </a:p>
          <a:p>
            <a:r>
              <a:rPr lang="en-US" dirty="0" smtClean="0"/>
              <a:t>Considering </a:t>
            </a:r>
            <a:r>
              <a:rPr lang="en-US" dirty="0"/>
              <a:t>more flexible design architecture, the recipient MLD should indicate whether the fragments of single MSDU </a:t>
            </a:r>
            <a:r>
              <a:rPr lang="en-US" dirty="0" smtClean="0"/>
              <a:t>can </a:t>
            </a:r>
            <a:r>
              <a:rPr lang="en-US" dirty="0"/>
              <a:t>be sent through each different links. 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24694" cy="276999"/>
          </a:xfrm>
        </p:spPr>
        <p:txBody>
          <a:bodyPr/>
          <a:lstStyle/>
          <a:p>
            <a:r>
              <a:rPr lang="en-US" dirty="0"/>
              <a:t>August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Fragment transmission in MLO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1829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the recipient MLD supports that the fragments of single MSDU are sent through each different links, the simultaneous transmission on the multiple </a:t>
            </a:r>
            <a:r>
              <a:rPr lang="en-US" dirty="0" smtClean="0"/>
              <a:t>links </a:t>
            </a:r>
            <a:r>
              <a:rPr lang="en-US" dirty="0"/>
              <a:t>should be also possible.</a:t>
            </a:r>
          </a:p>
          <a:p>
            <a:pPr lvl="1"/>
            <a:r>
              <a:rPr lang="en-US" dirty="0"/>
              <a:t>Because the recipient MLD delivers </a:t>
            </a:r>
            <a:r>
              <a:rPr lang="en-US" dirty="0" smtClean="0"/>
              <a:t>the MSDU to </a:t>
            </a:r>
            <a:r>
              <a:rPr lang="en-US" dirty="0"/>
              <a:t>an upper layer </a:t>
            </a:r>
            <a:r>
              <a:rPr lang="en-US" dirty="0" smtClean="0"/>
              <a:t>after </a:t>
            </a:r>
            <a:r>
              <a:rPr lang="en-US" dirty="0"/>
              <a:t>completely reassembling all fragmented MSDUs. </a:t>
            </a: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24694" cy="276999"/>
          </a:xfrm>
        </p:spPr>
        <p:txBody>
          <a:bodyPr/>
          <a:lstStyle/>
          <a:p>
            <a:r>
              <a:rPr lang="en-US" dirty="0"/>
              <a:t>August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Fragment </a:t>
            </a:r>
            <a:r>
              <a:rPr lang="en-US" dirty="0">
                <a:solidFill>
                  <a:schemeClr val="tx1"/>
                </a:solidFill>
              </a:rPr>
              <a:t>t</a:t>
            </a:r>
            <a:r>
              <a:rPr lang="en-US" dirty="0" smtClean="0">
                <a:solidFill>
                  <a:schemeClr val="tx1"/>
                </a:solidFill>
              </a:rPr>
              <a:t>ransmission in MLO</a:t>
            </a:r>
            <a:endParaRPr lang="en-US" dirty="0"/>
          </a:p>
        </p:txBody>
      </p:sp>
      <p:graphicFrame>
        <p:nvGraphicFramePr>
          <p:cNvPr id="7" name="Content Placeholder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89184980"/>
              </p:ext>
            </p:extLst>
          </p:nvPr>
        </p:nvGraphicFramePr>
        <p:xfrm>
          <a:off x="714531" y="4724400"/>
          <a:ext cx="208280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</a:tblGrid>
              <a:tr h="2286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>
            <a:off x="765331" y="5262046"/>
            <a:ext cx="4343400" cy="36576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Data [TID1, </a:t>
            </a:r>
            <a:r>
              <a:rPr lang="en-US" b="1" dirty="0" smtClean="0">
                <a:solidFill>
                  <a:schemeClr val="tx1"/>
                </a:solidFill>
              </a:rPr>
              <a:t>Seq1, Frag0]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822731" y="4724400"/>
            <a:ext cx="4114800" cy="35476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Data [TID1</a:t>
            </a:r>
            <a:r>
              <a:rPr lang="en-US" b="1" dirty="0">
                <a:solidFill>
                  <a:schemeClr val="tx1"/>
                </a:solidFill>
              </a:rPr>
              <a:t>, Seq1, </a:t>
            </a:r>
            <a:r>
              <a:rPr lang="en-US" b="1" dirty="0" smtClean="0">
                <a:solidFill>
                  <a:schemeClr val="tx1"/>
                </a:solidFill>
              </a:rPr>
              <a:t>Frag1]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975006" y="4725445"/>
            <a:ext cx="1870856" cy="36576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ACK</a:t>
            </a:r>
            <a:endParaRPr lang="en-US" b="1" dirty="0">
              <a:solidFill>
                <a:schemeClr val="tx1"/>
              </a:solidFill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689131" y="5090160"/>
            <a:ext cx="82296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689131" y="5638800"/>
            <a:ext cx="82296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5142875" y="5261001"/>
            <a:ext cx="1870856" cy="36576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ACK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52400" y="5305381"/>
            <a:ext cx="6158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Link 1</a:t>
            </a:r>
            <a:endParaRPr lang="en-US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152400" y="4763283"/>
            <a:ext cx="6158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Link 2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049631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A2D25672F2F5D4AA9AE255D69FED637" ma:contentTypeVersion="1" ma:contentTypeDescription="Create a new document." ma:contentTypeScope="" ma:versionID="4956819f99e8db43e2a2111e3b300df8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2d2ab0423195891a282ae33591addde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E42FB28-4175-4352-A1B1-A428BA28D5C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FCA7BDBA-0428-497A-823E-604947E2874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5DB7F03-E2F4-4208-8217-CF5CB1C8F085}">
  <ds:schemaRefs>
    <ds:schemaRef ds:uri="http://schemas.microsoft.com/office/2006/documentManagement/types"/>
    <ds:schemaRef ds:uri="http://purl.org/dc/elements/1.1/"/>
    <ds:schemaRef ds:uri="http://www.w3.org/XML/1998/namespace"/>
    <ds:schemaRef ds:uri="http://schemas.microsoft.com/office/2006/metadata/properties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101669</TotalTime>
  <Words>866</Words>
  <Application>Microsoft Office PowerPoint</Application>
  <PresentationFormat>On-screen Show (4:3)</PresentationFormat>
  <Paragraphs>90</Paragraphs>
  <Slides>13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 Unicode MS</vt:lpstr>
      <vt:lpstr>Arial</vt:lpstr>
      <vt:lpstr>Times New Roman</vt:lpstr>
      <vt:lpstr>802-11-Submission</vt:lpstr>
      <vt:lpstr>Document</vt:lpstr>
      <vt:lpstr>MSDU fragmentation and aggregation  in Multi-Link Operation</vt:lpstr>
      <vt:lpstr>Motivation</vt:lpstr>
      <vt:lpstr>Motivation</vt:lpstr>
      <vt:lpstr>MSDU fragmentation and A-MSDU aggregation in MLO</vt:lpstr>
      <vt:lpstr>MSDU fragmentation and A-MSDU aggregation in MLO</vt:lpstr>
      <vt:lpstr>MSDU fragmentation and A-MSDU aggregation in MLO</vt:lpstr>
      <vt:lpstr>MSDU fragmentation and A-MSDU aggregation in MLO</vt:lpstr>
      <vt:lpstr>Fragment transmission in MLO</vt:lpstr>
      <vt:lpstr>Fragment transmission in MLO</vt:lpstr>
      <vt:lpstr>Conclusion</vt:lpstr>
      <vt:lpstr>Straw Poll 1</vt:lpstr>
      <vt:lpstr>Straw Poll 2</vt:lpstr>
      <vt:lpstr>Straw Poll 3</vt:lpstr>
    </vt:vector>
  </TitlesOfParts>
  <Company>AT&amp;T Labs Research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Ron Porat</dc:creator>
  <cp:lastModifiedBy>Yongho Seok</cp:lastModifiedBy>
  <cp:revision>1430</cp:revision>
  <cp:lastPrinted>1998-02-10T13:28:06Z</cp:lastPrinted>
  <dcterms:created xsi:type="dcterms:W3CDTF">2007-05-21T21:00:37Z</dcterms:created>
  <dcterms:modified xsi:type="dcterms:W3CDTF">2020-08-18T06:38:29Z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0x0101009A2D25672F2F5D4AA9AE255D69FED637</vt:lpwstr>
  </property>
</Properties>
</file>