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48" r:id="rId6"/>
    <p:sldId id="478" r:id="rId7"/>
    <p:sldId id="479" r:id="rId8"/>
    <p:sldId id="485" r:id="rId9"/>
    <p:sldId id="486" r:id="rId10"/>
    <p:sldId id="483" r:id="rId11"/>
    <p:sldId id="481" r:id="rId12"/>
    <p:sldId id="484" r:id="rId13"/>
    <p:sldId id="487" r:id="rId14"/>
    <p:sldId id="488" r:id="rId15"/>
    <p:sldId id="490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MSDU fragmentation and aggregation </a:t>
            </a:r>
            <a:br>
              <a:rPr lang="en-US" sz="2800" dirty="0" smtClean="0"/>
            </a:br>
            <a:r>
              <a:rPr lang="en-US" sz="2800" dirty="0" smtClean="0"/>
              <a:t>in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2020-05-12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87859"/>
              </p:ext>
            </p:extLst>
          </p:nvPr>
        </p:nvGraphicFramePr>
        <p:xfrm>
          <a:off x="533400" y="3124200"/>
          <a:ext cx="8077200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2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77200" cy="3116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STAs within a MLD have each different MAC parameters, some MAC operations like the MSDU fragmentation and the A-MSDU aggregation may need some architecture changes. </a:t>
            </a:r>
            <a:endParaRPr lang="en-US" dirty="0" smtClean="0"/>
          </a:p>
          <a:p>
            <a:r>
              <a:rPr lang="en-US" dirty="0"/>
              <a:t>In order to minimize the implementation </a:t>
            </a:r>
            <a:r>
              <a:rPr lang="en-US" dirty="0" smtClean="0"/>
              <a:t>complexity, applying </a:t>
            </a:r>
            <a:r>
              <a:rPr lang="en-US" dirty="0"/>
              <a:t>common capabilities among all enabled links for the MSDU fragmentation and A-MSDU aggregation is preferred.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</a:t>
            </a:r>
            <a:r>
              <a:rPr lang="en-US" dirty="0"/>
              <a:t>you support that each STA in a MLD has common capabilities for the maximum MPDU length and the maximum number of MSDUs in an A-MSDU, and the maximum A-MSDU length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These capabilities are carried in the EHT capabilities element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</a:t>
            </a:r>
            <a:r>
              <a:rPr lang="en-US" dirty="0" smtClean="0"/>
              <a:t>when a transmitter MLD fragments a single MSDU, it shall send all fragments on the same link unless the receiver MLD indicates </a:t>
            </a:r>
            <a:r>
              <a:rPr lang="en-US" dirty="0"/>
              <a:t>whether the fragments of single MSDU can be sent through each different links. </a:t>
            </a:r>
            <a:r>
              <a:rPr lang="en-US" dirty="0" smtClean="0"/>
              <a:t>In which case, the transmitter MLD may send the </a:t>
            </a:r>
            <a:r>
              <a:rPr lang="en-US" dirty="0"/>
              <a:t>fragments </a:t>
            </a:r>
            <a:r>
              <a:rPr lang="en-US" dirty="0" smtClean="0"/>
              <a:t>through </a:t>
            </a:r>
            <a:r>
              <a:rPr lang="en-US" dirty="0"/>
              <a:t>each different </a:t>
            </a:r>
            <a:r>
              <a:rPr lang="en-US" dirty="0" smtClean="0"/>
              <a:t>links?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8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dirty="0"/>
              <a:t>The supported maximum MPDU </a:t>
            </a:r>
            <a:r>
              <a:rPr lang="en-US" sz="1800" dirty="0" smtClean="0"/>
              <a:t>length, </a:t>
            </a:r>
            <a:r>
              <a:rPr lang="en-US" sz="1800" dirty="0"/>
              <a:t>the supported maximum number of MSDUs in A-MSDU, and other capabilities of each STA of a MLD can be different.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15535"/>
            <a:ext cx="6553200" cy="35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MSDU </a:t>
            </a:r>
            <a:r>
              <a:rPr lang="en-US" dirty="0" smtClean="0"/>
              <a:t>fragmentation </a:t>
            </a:r>
            <a:r>
              <a:rPr lang="en-US" dirty="0"/>
              <a:t>or the A-MSDU aggregation </a:t>
            </a:r>
            <a:r>
              <a:rPr lang="en-US" dirty="0" smtClean="0"/>
              <a:t>is constrained by the </a:t>
            </a:r>
            <a:r>
              <a:rPr lang="en-US" dirty="0"/>
              <a:t>supported maximum MPDU </a:t>
            </a:r>
            <a:r>
              <a:rPr lang="en-US" dirty="0" smtClean="0"/>
              <a:t>length, the supported maximum number of MSDUs in A-MSDU, and other capabilities of the recipient STA. </a:t>
            </a:r>
          </a:p>
          <a:p>
            <a:r>
              <a:rPr lang="en-US" dirty="0" smtClean="0"/>
              <a:t>But</a:t>
            </a:r>
            <a:r>
              <a:rPr lang="en-US" dirty="0"/>
              <a:t>, in the Multi-Link Operation (MLO), </a:t>
            </a:r>
            <a:r>
              <a:rPr lang="en-US" dirty="0" smtClean="0"/>
              <a:t>an issue is that </a:t>
            </a:r>
            <a:r>
              <a:rPr lang="en-US" dirty="0"/>
              <a:t>the recipient STA is not determined until obtaining the TXOP and it </a:t>
            </a:r>
            <a:r>
              <a:rPr lang="en-US" dirty="0" smtClean="0"/>
              <a:t>can be also changed </a:t>
            </a:r>
            <a:r>
              <a:rPr lang="en-US" dirty="0"/>
              <a:t>as </a:t>
            </a:r>
            <a:r>
              <a:rPr lang="en-US" dirty="0" smtClean="0"/>
              <a:t>a frame is </a:t>
            </a:r>
            <a:r>
              <a:rPr lang="en-US" dirty="0"/>
              <a:t>retransmitted in different link.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discusses how to </a:t>
            </a:r>
            <a:r>
              <a:rPr lang="en-US" dirty="0" smtClean="0"/>
              <a:t>handle the MSDU fragmentation </a:t>
            </a:r>
            <a:r>
              <a:rPr lang="en-US" dirty="0"/>
              <a:t>and the </a:t>
            </a:r>
            <a:r>
              <a:rPr lang="en-US" dirty="0" smtClean="0"/>
              <a:t>A-MSDU </a:t>
            </a:r>
            <a:r>
              <a:rPr lang="en-US" dirty="0"/>
              <a:t>aggregation in the </a:t>
            </a:r>
            <a:r>
              <a:rPr lang="en-US" dirty="0" smtClean="0"/>
              <a:t>MLO.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MSDU fragmentation and the A-MSDU aggregation can be decided after a STA in the Multi-Link Device (MLD) obtains the TXOP. </a:t>
            </a:r>
          </a:p>
          <a:p>
            <a:pPr lvl="1"/>
            <a:r>
              <a:rPr lang="en-US" dirty="0"/>
              <a:t>In such case, the </a:t>
            </a:r>
            <a:r>
              <a:rPr lang="en-US" dirty="0" smtClean="0"/>
              <a:t>maximum </a:t>
            </a:r>
            <a:r>
              <a:rPr lang="en-US" dirty="0"/>
              <a:t>MPDU l</a:t>
            </a:r>
            <a:r>
              <a:rPr lang="en-US" dirty="0" smtClean="0"/>
              <a:t>ength, </a:t>
            </a:r>
            <a:r>
              <a:rPr lang="en-US" dirty="0"/>
              <a:t>the </a:t>
            </a:r>
            <a:r>
              <a:rPr lang="en-US" dirty="0" smtClean="0"/>
              <a:t>maximum number of MSDUs in A-MSDU, </a:t>
            </a:r>
            <a:r>
              <a:rPr lang="en-US" dirty="0"/>
              <a:t>and other capabilities </a:t>
            </a:r>
            <a:r>
              <a:rPr lang="en-US" dirty="0" smtClean="0"/>
              <a:t>of </a:t>
            </a:r>
            <a:r>
              <a:rPr lang="en-US" dirty="0"/>
              <a:t>the peer STA on the same link limits the MSDU fragmentation and the A-MSDU </a:t>
            </a:r>
            <a:r>
              <a:rPr lang="en-US" dirty="0" smtClean="0"/>
              <a:t>aggregation.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49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when </a:t>
            </a:r>
            <a:r>
              <a:rPr lang="en-US" dirty="0"/>
              <a:t>a frame is retransmitted to a different peer STA that does not support the maximum MPDU length, the maximum number of MSDUs in A-MSDU, and other capabilities supposed in the initial frame transmission, the MSDU fragmentation and the A-MSDU aggregation should be performed again. </a:t>
            </a:r>
          </a:p>
          <a:p>
            <a:pPr lvl="1"/>
            <a:r>
              <a:rPr lang="en-US" dirty="0"/>
              <a:t>It can cause a significant implementation complexity.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55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Otherwise, </a:t>
            </a:r>
            <a:r>
              <a:rPr lang="en-US" dirty="0" smtClean="0"/>
              <a:t>a frame </a:t>
            </a:r>
            <a:r>
              <a:rPr lang="en-US" dirty="0"/>
              <a:t>can be retransmitted only to the peer STAs that support the </a:t>
            </a:r>
            <a:r>
              <a:rPr lang="en-US" dirty="0" smtClean="0"/>
              <a:t>maximum </a:t>
            </a:r>
            <a:r>
              <a:rPr lang="en-US" dirty="0"/>
              <a:t>MPDU </a:t>
            </a:r>
            <a:r>
              <a:rPr lang="en-US" dirty="0" smtClean="0"/>
              <a:t>length, the maximum number of </a:t>
            </a:r>
            <a:r>
              <a:rPr lang="en-US" dirty="0"/>
              <a:t>MSDUs </a:t>
            </a:r>
            <a:r>
              <a:rPr lang="en-US" dirty="0" smtClean="0"/>
              <a:t>in A-MSDU, and other </a:t>
            </a:r>
            <a:r>
              <a:rPr lang="en-US" dirty="0"/>
              <a:t>capabilities</a:t>
            </a:r>
            <a:r>
              <a:rPr lang="en-US" dirty="0" smtClean="0"/>
              <a:t> supposed </a:t>
            </a:r>
            <a:r>
              <a:rPr lang="en-US" dirty="0"/>
              <a:t>in the initial frame transmission. </a:t>
            </a:r>
          </a:p>
          <a:p>
            <a:pPr lvl="1"/>
            <a:r>
              <a:rPr lang="en-US" dirty="0"/>
              <a:t>It is a simple solution but the performance of the MLO can be </a:t>
            </a:r>
            <a:r>
              <a:rPr lang="en-US" dirty="0" smtClean="0"/>
              <a:t>reduced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07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Depending on the MAC architecture, performing the MSDU fragmentation and the A-MSDU aggregation after obtaining a TXOP may not be applicable</a:t>
            </a:r>
            <a:r>
              <a:rPr lang="en-US" dirty="0" smtClean="0"/>
              <a:t>.</a:t>
            </a:r>
          </a:p>
          <a:p>
            <a:r>
              <a:rPr lang="en-US" dirty="0"/>
              <a:t>In such case, the MLO can define common capabilities </a:t>
            </a:r>
            <a:r>
              <a:rPr lang="en-US" dirty="0" smtClean="0"/>
              <a:t>among all </a:t>
            </a:r>
            <a:r>
              <a:rPr lang="en-US" dirty="0"/>
              <a:t>enabled links for the MSDU fragmentation and </a:t>
            </a:r>
            <a:r>
              <a:rPr lang="en-US" dirty="0" smtClean="0"/>
              <a:t>A-MSDU aggregation. </a:t>
            </a:r>
          </a:p>
          <a:p>
            <a:pPr lvl="1"/>
            <a:r>
              <a:rPr lang="en-US" dirty="0"/>
              <a:t>Those common capabilities can defined in an explicit </a:t>
            </a:r>
            <a:r>
              <a:rPr lang="en-US" dirty="0" smtClean="0"/>
              <a:t>exchange, or an implicit </a:t>
            </a:r>
            <a:r>
              <a:rPr lang="en-US" dirty="0"/>
              <a:t>manner like the below: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minimum of the M</a:t>
            </a:r>
            <a:r>
              <a:rPr lang="en-US" dirty="0" smtClean="0"/>
              <a:t>aximum </a:t>
            </a:r>
            <a:r>
              <a:rPr lang="en-US" dirty="0"/>
              <a:t>MPDU </a:t>
            </a:r>
            <a:r>
              <a:rPr lang="en-US" dirty="0" smtClean="0"/>
              <a:t>Length field values </a:t>
            </a:r>
            <a:r>
              <a:rPr lang="en-US" dirty="0"/>
              <a:t>of all enabled </a:t>
            </a:r>
            <a:r>
              <a:rPr lang="en-US" dirty="0" smtClean="0"/>
              <a:t>links</a:t>
            </a:r>
            <a:r>
              <a:rPr lang="en-US" dirty="0"/>
              <a:t> </a:t>
            </a:r>
            <a:r>
              <a:rPr lang="en-US" dirty="0" smtClean="0"/>
              <a:t>is used. </a:t>
            </a:r>
          </a:p>
          <a:p>
            <a:pPr lvl="2"/>
            <a:r>
              <a:rPr lang="en-US" dirty="0"/>
              <a:t>The minimum of the Max Number Of MSDUs In A-MSDU </a:t>
            </a:r>
            <a:r>
              <a:rPr lang="en-US" dirty="0" smtClean="0"/>
              <a:t>field values of </a:t>
            </a:r>
            <a:r>
              <a:rPr lang="en-US" dirty="0"/>
              <a:t>all enabled links is used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06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Fragments of single MSDU in the MLO can be sent through each different links. </a:t>
            </a:r>
          </a:p>
          <a:p>
            <a:r>
              <a:rPr lang="en-US" dirty="0"/>
              <a:t>In such case, the recipient MLD may need additional logic (e.g., common buffer) to reassemble the fragmented MSDUs which are received from each different links. </a:t>
            </a:r>
            <a:endParaRPr lang="en-US" dirty="0" smtClean="0"/>
          </a:p>
          <a:p>
            <a:r>
              <a:rPr lang="en-US" dirty="0" smtClean="0"/>
              <a:t>Considering </a:t>
            </a:r>
            <a:r>
              <a:rPr lang="en-US" dirty="0"/>
              <a:t>more flexible design architecture, the recipient MLD should indicate whether the fragments of single MSDU </a:t>
            </a:r>
            <a:r>
              <a:rPr lang="en-US" dirty="0" smtClean="0"/>
              <a:t>can </a:t>
            </a:r>
            <a:r>
              <a:rPr lang="en-US" dirty="0"/>
              <a:t>be sent through each different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transmission in MLO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recipient MLD supports that the fragments of single MSDU are sent through each different links, the simultaneous transmission on the multiple </a:t>
            </a:r>
            <a:r>
              <a:rPr lang="en-US" dirty="0" smtClean="0"/>
              <a:t>links </a:t>
            </a:r>
            <a:r>
              <a:rPr lang="en-US" dirty="0"/>
              <a:t>should be also possible.</a:t>
            </a:r>
          </a:p>
          <a:p>
            <a:pPr lvl="1"/>
            <a:r>
              <a:rPr lang="en-US" dirty="0"/>
              <a:t>Because the recipient MLD delivers </a:t>
            </a:r>
            <a:r>
              <a:rPr lang="en-US" dirty="0" smtClean="0"/>
              <a:t>the MSDU to </a:t>
            </a:r>
            <a:r>
              <a:rPr lang="en-US" dirty="0"/>
              <a:t>an upper layer </a:t>
            </a:r>
            <a:r>
              <a:rPr lang="en-US" dirty="0" smtClean="0"/>
              <a:t>after </a:t>
            </a:r>
            <a:r>
              <a:rPr lang="en-US" dirty="0"/>
              <a:t>completely reassembling all fragmented MSDUs.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ransmission in MLO</a:t>
            </a:r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184980"/>
              </p:ext>
            </p:extLst>
          </p:nvPr>
        </p:nvGraphicFramePr>
        <p:xfrm>
          <a:off x="714531" y="4724400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5331" y="5262046"/>
            <a:ext cx="43434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[TID1, </a:t>
            </a:r>
            <a:r>
              <a:rPr lang="en-US" b="1" dirty="0" smtClean="0">
                <a:solidFill>
                  <a:schemeClr val="tx1"/>
                </a:solidFill>
              </a:rPr>
              <a:t>Seq1, Frag0]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2731" y="4724400"/>
            <a:ext cx="41148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[TID1</a:t>
            </a:r>
            <a:r>
              <a:rPr lang="en-US" b="1" dirty="0">
                <a:solidFill>
                  <a:schemeClr val="tx1"/>
                </a:solidFill>
              </a:rPr>
              <a:t>, Seq1, </a:t>
            </a:r>
            <a:r>
              <a:rPr lang="en-US" b="1" dirty="0" smtClean="0">
                <a:solidFill>
                  <a:schemeClr val="tx1"/>
                </a:solidFill>
              </a:rPr>
              <a:t>Frag1]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006" y="4725445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89131" y="509016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9131" y="56388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2875" y="5261001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305381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4763283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96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101495</TotalTime>
  <Words>841</Words>
  <Application>Microsoft Office PowerPoint</Application>
  <PresentationFormat>On-screen Show (4:3)</PresentationFormat>
  <Paragraphs>85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802-11-Submission</vt:lpstr>
      <vt:lpstr>Document</vt:lpstr>
      <vt:lpstr>MSDU fragmentation and aggregation  in Multi-Link Operation</vt:lpstr>
      <vt:lpstr>Motivation</vt:lpstr>
      <vt:lpstr>Motivation</vt:lpstr>
      <vt:lpstr>MSDU fragmentation and A-MSDU aggregation in MLO</vt:lpstr>
      <vt:lpstr>MSDU fragmentation and A-MSDU aggregation in MLO</vt:lpstr>
      <vt:lpstr>MSDU fragmentation and A-MSDU aggregation in MLO</vt:lpstr>
      <vt:lpstr>MSDU fragmentation and A-MSDU aggregation in MLO</vt:lpstr>
      <vt:lpstr>Fragment transmission in MLO</vt:lpstr>
      <vt:lpstr>Fragment transmission in MLO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1420</cp:revision>
  <cp:lastPrinted>1998-02-10T13:28:06Z</cp:lastPrinted>
  <dcterms:created xsi:type="dcterms:W3CDTF">2007-05-21T21:00:37Z</dcterms:created>
  <dcterms:modified xsi:type="dcterms:W3CDTF">2020-05-26T23:45:27Z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