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388" r:id="rId4"/>
    <p:sldId id="387" r:id="rId5"/>
    <p:sldId id="2380" r:id="rId6"/>
    <p:sldId id="357" r:id="rId7"/>
    <p:sldId id="2370" r:id="rId8"/>
    <p:sldId id="2378" r:id="rId9"/>
    <p:sldId id="2350" r:id="rId10"/>
    <p:sldId id="340" r:id="rId11"/>
    <p:sldId id="342" r:id="rId12"/>
    <p:sldId id="343" r:id="rId13"/>
    <p:sldId id="341" r:id="rId14"/>
    <p:sldId id="258" r:id="rId15"/>
    <p:sldId id="2368" r:id="rId16"/>
    <p:sldId id="2369" r:id="rId17"/>
    <p:sldId id="2377" r:id="rId18"/>
    <p:sldId id="274" r:id="rId19"/>
    <p:sldId id="269" r:id="rId20"/>
    <p:sldId id="287" r:id="rId21"/>
    <p:sldId id="1720" r:id="rId22"/>
    <p:sldId id="1721" r:id="rId23"/>
    <p:sldId id="1719" r:id="rId24"/>
    <p:sldId id="647" r:id="rId25"/>
    <p:sldId id="648" r:id="rId26"/>
    <p:sldId id="649" r:id="rId27"/>
    <p:sldId id="650" r:id="rId28"/>
    <p:sldId id="2355" r:id="rId29"/>
    <p:sldId id="2356" r:id="rId30"/>
    <p:sldId id="2371" r:id="rId31"/>
    <p:sldId id="2372" r:id="rId32"/>
    <p:sldId id="2357" r:id="rId33"/>
    <p:sldId id="273" r:id="rId34"/>
    <p:sldId id="283" r:id="rId35"/>
    <p:sldId id="298" r:id="rId36"/>
    <p:sldId id="299" r:id="rId37"/>
    <p:sldId id="300" r:id="rId38"/>
    <p:sldId id="1573" r:id="rId39"/>
    <p:sldId id="1574" r:id="rId40"/>
    <p:sldId id="1576" r:id="rId41"/>
    <p:sldId id="1575" r:id="rId42"/>
    <p:sldId id="1578" r:id="rId43"/>
    <p:sldId id="2365" r:id="rId44"/>
    <p:sldId id="2366" r:id="rId45"/>
    <p:sldId id="2367" r:id="rId46"/>
    <p:sldId id="267" r:id="rId47"/>
    <p:sldId id="268" r:id="rId48"/>
    <p:sldId id="2364" r:id="rId49"/>
    <p:sldId id="2360" r:id="rId50"/>
    <p:sldId id="2361" r:id="rId51"/>
    <p:sldId id="261" r:id="rId52"/>
    <p:sldId id="2379" r:id="rId53"/>
    <p:sldId id="319" r:id="rId54"/>
    <p:sldId id="490" r:id="rId55"/>
    <p:sldId id="494" r:id="rId56"/>
    <p:sldId id="477" r:id="rId57"/>
    <p:sldId id="326" r:id="rId58"/>
    <p:sldId id="2382" r:id="rId59"/>
    <p:sldId id="2383" r:id="rId60"/>
    <p:sldId id="2384" r:id="rId61"/>
    <p:sldId id="270" r:id="rId62"/>
    <p:sldId id="271" r:id="rId63"/>
    <p:sldId id="272" r:id="rId64"/>
    <p:sldId id="331" r:id="rId65"/>
    <p:sldId id="440" r:id="rId66"/>
    <p:sldId id="441" r:id="rId67"/>
    <p:sldId id="442" r:id="rId6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1F55E-5077-4CF8-909D-D96BB60EFB72}" v="37" dt="2020-07-15T22:34:11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4660"/>
  </p:normalViewPr>
  <p:slideViewPr>
    <p:cSldViewPr>
      <p:cViewPr varScale="1">
        <p:scale>
          <a:sx n="83" d="100"/>
          <a:sy n="83" d="100"/>
        </p:scale>
        <p:origin x="108" y="8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microsoft.com/office/2015/10/relationships/revisionInfo" Target="revisionInfo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tacey" userId="8f61b79c-1993-4b76-a5c5-6bb0e2071c28" providerId="ADAL" clId="{3701F55E-5077-4CF8-909D-D96BB60EFB72}"/>
    <pc:docChg chg="custSel addSld delSld modSld modMainMaster">
      <pc:chgData name="Robert Stacey" userId="8f61b79c-1993-4b76-a5c5-6bb0e2071c28" providerId="ADAL" clId="{3701F55E-5077-4CF8-909D-D96BB60EFB72}" dt="2020-07-15T22:08:14.465" v="437" actId="20577"/>
      <pc:docMkLst>
        <pc:docMk/>
      </pc:docMkLst>
      <pc:sldChg chg="modSp">
        <pc:chgData name="Robert Stacey" userId="8f61b79c-1993-4b76-a5c5-6bb0e2071c28" providerId="ADAL" clId="{3701F55E-5077-4CF8-909D-D96BB60EFB72}" dt="2020-07-15T21:48:01.028" v="300" actId="20577"/>
        <pc:sldMkLst>
          <pc:docMk/>
          <pc:sldMk cId="0" sldId="256"/>
        </pc:sldMkLst>
        <pc:spChg chg="mod">
          <ac:chgData name="Robert Stacey" userId="8f61b79c-1993-4b76-a5c5-6bb0e2071c28" providerId="ADAL" clId="{3701F55E-5077-4CF8-909D-D96BB60EFB72}" dt="2020-07-15T21:48:01.028" v="3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1:47:08.030" v="2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Robert Stacey" userId="8f61b79c-1993-4b76-a5c5-6bb0e2071c28" providerId="ADAL" clId="{3701F55E-5077-4CF8-909D-D96BB60EFB72}" dt="2020-07-15T21:48:10.776" v="310" actId="20577"/>
        <pc:sldMkLst>
          <pc:docMk/>
          <pc:sldMk cId="0" sldId="257"/>
        </pc:sldMkLst>
        <pc:spChg chg="mod">
          <ac:chgData name="Robert Stacey" userId="8f61b79c-1993-4b76-a5c5-6bb0e2071c28" providerId="ADAL" clId="{3701F55E-5077-4CF8-909D-D96BB60EFB72}" dt="2020-07-15T21:48:10.776" v="31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Robert Stacey" userId="8f61b79c-1993-4b76-a5c5-6bb0e2071c28" providerId="ADAL" clId="{3701F55E-5077-4CF8-909D-D96BB60EFB72}" dt="2020-07-15T21:46:43.927" v="160" actId="2696"/>
        <pc:sldMkLst>
          <pc:docMk/>
          <pc:sldMk cId="1991468051" sldId="258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765943744" sldId="258"/>
        </pc:sldMkLst>
      </pc:sldChg>
      <pc:sldChg chg="del">
        <pc:chgData name="Robert Stacey" userId="8f61b79c-1993-4b76-a5c5-6bb0e2071c28" providerId="ADAL" clId="{3701F55E-5077-4CF8-909D-D96BB60EFB72}" dt="2020-07-15T21:46:43.943" v="161" actId="2696"/>
        <pc:sldMkLst>
          <pc:docMk/>
          <pc:sldMk cId="1968720319" sldId="259"/>
        </pc:sldMkLst>
      </pc:sldChg>
      <pc:sldChg chg="del">
        <pc:chgData name="Robert Stacey" userId="8f61b79c-1993-4b76-a5c5-6bb0e2071c28" providerId="ADAL" clId="{3701F55E-5077-4CF8-909D-D96BB60EFB72}" dt="2020-07-15T21:46:43.959" v="162" actId="2696"/>
        <pc:sldMkLst>
          <pc:docMk/>
          <pc:sldMk cId="3208970487" sldId="260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61"/>
        </pc:sldMkLst>
      </pc:sldChg>
      <pc:sldChg chg="del">
        <pc:chgData name="Robert Stacey" userId="8f61b79c-1993-4b76-a5c5-6bb0e2071c28" providerId="ADAL" clId="{3701F55E-5077-4CF8-909D-D96BB60EFB72}" dt="2020-07-15T21:46:43.997" v="163" actId="2696"/>
        <pc:sldMkLst>
          <pc:docMk/>
          <pc:sldMk cId="363973985" sldId="261"/>
        </pc:sldMkLst>
      </pc:sldChg>
      <pc:sldChg chg="del">
        <pc:chgData name="Robert Stacey" userId="8f61b79c-1993-4b76-a5c5-6bb0e2071c28" providerId="ADAL" clId="{3701F55E-5077-4CF8-909D-D96BB60EFB72}" dt="2020-07-15T21:46:44.076" v="164" actId="2696"/>
        <pc:sldMkLst>
          <pc:docMk/>
          <pc:sldMk cId="3454883255" sldId="262"/>
        </pc:sldMkLst>
      </pc:sldChg>
      <pc:sldChg chg="del">
        <pc:chgData name="Robert Stacey" userId="8f61b79c-1993-4b76-a5c5-6bb0e2071c28" providerId="ADAL" clId="{3701F55E-5077-4CF8-909D-D96BB60EFB72}" dt="2020-07-15T21:46:44.143" v="166" actId="2696"/>
        <pc:sldMkLst>
          <pc:docMk/>
          <pc:sldMk cId="4091266737" sldId="264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2830070962" sldId="265"/>
        </pc:sldMkLst>
      </pc:sldChg>
      <pc:sldChg chg="del">
        <pc:chgData name="Robert Stacey" userId="8f61b79c-1993-4b76-a5c5-6bb0e2071c28" providerId="ADAL" clId="{3701F55E-5077-4CF8-909D-D96BB60EFB72}" dt="2020-07-15T21:46:44.165" v="167" actId="2696"/>
        <pc:sldMkLst>
          <pc:docMk/>
          <pc:sldMk cId="3748791487" sldId="265"/>
        </pc:sldMkLst>
      </pc:sldChg>
      <pc:sldChg chg="del">
        <pc:chgData name="Robert Stacey" userId="8f61b79c-1993-4b76-a5c5-6bb0e2071c28" providerId="ADAL" clId="{3701F55E-5077-4CF8-909D-D96BB60EFB72}" dt="2020-07-15T21:46:44.184" v="168" actId="2696"/>
        <pc:sldMkLst>
          <pc:docMk/>
          <pc:sldMk cId="1590738440" sldId="266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779392647" sldId="266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67"/>
        </pc:sldMkLst>
      </pc:sldChg>
      <pc:sldChg chg="del">
        <pc:chgData name="Robert Stacey" userId="8f61b79c-1993-4b76-a5c5-6bb0e2071c28" providerId="ADAL" clId="{3701F55E-5077-4CF8-909D-D96BB60EFB72}" dt="2020-07-15T21:46:44.200" v="169" actId="2696"/>
        <pc:sldMkLst>
          <pc:docMk/>
          <pc:sldMk cId="3550479006" sldId="267"/>
        </pc:sldMkLst>
      </pc:sldChg>
      <pc:sldChg chg="add del">
        <pc:chgData name="Robert Stacey" userId="8f61b79c-1993-4b76-a5c5-6bb0e2071c28" providerId="ADAL" clId="{3701F55E-5077-4CF8-909D-D96BB60EFB72}" dt="2020-07-15T21:50:40.285" v="325"/>
        <pc:sldMkLst>
          <pc:docMk/>
          <pc:sldMk cId="0" sldId="268"/>
        </pc:sldMkLst>
      </pc:sldChg>
      <pc:sldChg chg="add del">
        <pc:chgData name="Robert Stacey" userId="8f61b79c-1993-4b76-a5c5-6bb0e2071c28" providerId="ADAL" clId="{3701F55E-5077-4CF8-909D-D96BB60EFB72}" dt="2020-07-15T21:50:40.285" v="325"/>
        <pc:sldMkLst>
          <pc:docMk/>
          <pc:sldMk cId="0" sldId="269"/>
        </pc:sldMkLst>
      </pc:sldChg>
      <pc:sldChg chg="delSp modSp add">
        <pc:chgData name="Robert Stacey" userId="8f61b79c-1993-4b76-a5c5-6bb0e2071c28" providerId="ADAL" clId="{3701F55E-5077-4CF8-909D-D96BB60EFB72}" dt="2020-07-15T21:59:50.962" v="408" actId="478"/>
        <pc:sldMkLst>
          <pc:docMk/>
          <pc:sldMk cId="0" sldId="270"/>
        </pc:sldMkLst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0"/>
            <ac:spMk id="11265" creationId="{E1DD7448-89F8-43EF-B77C-0C7BC5D7EC53}"/>
          </ac:spMkLst>
        </pc:spChg>
        <pc:spChg chg="del mod">
          <ac:chgData name="Robert Stacey" userId="8f61b79c-1993-4b76-a5c5-6bb0e2071c28" providerId="ADAL" clId="{3701F55E-5077-4CF8-909D-D96BB60EFB72}" dt="2020-07-15T21:59:50.962" v="408" actId="478"/>
          <ac:spMkLst>
            <pc:docMk/>
            <pc:sldMk cId="0" sldId="270"/>
            <ac:spMk id="11266" creationId="{BDCD0876-A827-43C5-91C8-B37712D03D10}"/>
          </ac:spMkLst>
        </pc:spChg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0"/>
            <ac:spMk id="11267" creationId="{B4EBD7A6-C1E0-40A6-BB52-F44AF08B40D0}"/>
          </ac:spMkLst>
        </pc:spChg>
        <pc:spChg chg="mod">
          <ac:chgData name="Robert Stacey" userId="8f61b79c-1993-4b76-a5c5-6bb0e2071c28" providerId="ADAL" clId="{3701F55E-5077-4CF8-909D-D96BB60EFB72}" dt="2020-07-15T21:59:46.491" v="406" actId="20577"/>
          <ac:spMkLst>
            <pc:docMk/>
            <pc:sldMk cId="0" sldId="270"/>
            <ac:spMk id="11269" creationId="{FAE32777-76CF-4176-8B6A-0214F4D85BCD}"/>
          </ac:spMkLst>
        </pc:spChg>
      </pc:sldChg>
      <pc:sldChg chg="del">
        <pc:chgData name="Robert Stacey" userId="8f61b79c-1993-4b76-a5c5-6bb0e2071c28" providerId="ADAL" clId="{3701F55E-5077-4CF8-909D-D96BB60EFB72}" dt="2020-07-15T21:46:44.273" v="172" actId="2696"/>
        <pc:sldMkLst>
          <pc:docMk/>
          <pc:sldMk cId="159427211" sldId="270"/>
        </pc:sldMkLst>
      </pc:sldChg>
      <pc:sldChg chg="delSp modSp add">
        <pc:chgData name="Robert Stacey" userId="8f61b79c-1993-4b76-a5c5-6bb0e2071c28" providerId="ADAL" clId="{3701F55E-5077-4CF8-909D-D96BB60EFB72}" dt="2020-07-15T22:00:00.233" v="411" actId="478"/>
        <pc:sldMkLst>
          <pc:docMk/>
          <pc:sldMk cId="0" sldId="271"/>
        </pc:sldMkLst>
        <pc:spChg chg="mod">
          <ac:chgData name="Robert Stacey" userId="8f61b79c-1993-4b76-a5c5-6bb0e2071c28" providerId="ADAL" clId="{3701F55E-5077-4CF8-909D-D96BB60EFB72}" dt="2020-07-15T21:59:55.685" v="410" actId="20577"/>
          <ac:spMkLst>
            <pc:docMk/>
            <pc:sldMk cId="0" sldId="271"/>
            <ac:spMk id="9" creationId="{5ABBDCDC-5F9F-AB4A-B302-ACCD2A5E7058}"/>
          </ac:spMkLst>
        </pc:spChg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1"/>
            <ac:spMk id="12289" creationId="{373A1781-BF64-4354-ADC4-D40A77AF7AC7}"/>
          </ac:spMkLst>
        </pc:spChg>
        <pc:spChg chg="del">
          <ac:chgData name="Robert Stacey" userId="8f61b79c-1993-4b76-a5c5-6bb0e2071c28" providerId="ADAL" clId="{3701F55E-5077-4CF8-909D-D96BB60EFB72}" dt="2020-07-15T22:00:00.233" v="411" actId="478"/>
          <ac:spMkLst>
            <pc:docMk/>
            <pc:sldMk cId="0" sldId="271"/>
            <ac:spMk id="12290" creationId="{5BA82A8B-9D57-42DD-85DE-D46A829B14B0}"/>
          </ac:spMkLst>
        </pc:spChg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1"/>
            <ac:spMk id="12291" creationId="{04C03D61-D0B4-4CA0-8273-EFF1D17309AB}"/>
          </ac:spMkLst>
        </pc:spChg>
      </pc:sldChg>
      <pc:sldChg chg="del">
        <pc:chgData name="Robert Stacey" userId="8f61b79c-1993-4b76-a5c5-6bb0e2071c28" providerId="ADAL" clId="{3701F55E-5077-4CF8-909D-D96BB60EFB72}" dt="2020-07-15T21:46:44.291" v="173" actId="2696"/>
        <pc:sldMkLst>
          <pc:docMk/>
          <pc:sldMk cId="2907576605" sldId="271"/>
        </pc:sldMkLst>
      </pc:sldChg>
      <pc:sldChg chg="delSp modSp add">
        <pc:chgData name="Robert Stacey" userId="8f61b79c-1993-4b76-a5c5-6bb0e2071c28" providerId="ADAL" clId="{3701F55E-5077-4CF8-909D-D96BB60EFB72}" dt="2020-07-15T22:00:05.047" v="412" actId="478"/>
        <pc:sldMkLst>
          <pc:docMk/>
          <pc:sldMk cId="0" sldId="272"/>
        </pc:sldMkLst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2"/>
            <ac:spMk id="13313" creationId="{E0C1EF9B-B240-4D93-9DDC-D843FC05BF47}"/>
          </ac:spMkLst>
        </pc:spChg>
        <pc:spChg chg="del">
          <ac:chgData name="Robert Stacey" userId="8f61b79c-1993-4b76-a5c5-6bb0e2071c28" providerId="ADAL" clId="{3701F55E-5077-4CF8-909D-D96BB60EFB72}" dt="2020-07-15T22:00:05.047" v="412" actId="478"/>
          <ac:spMkLst>
            <pc:docMk/>
            <pc:sldMk cId="0" sldId="272"/>
            <ac:spMk id="13314" creationId="{33CC7679-FC73-47E8-B894-F72F17EE540E}"/>
          </ac:spMkLst>
        </pc:spChg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72"/>
            <ac:spMk id="13315" creationId="{D4E7B2A7-BE85-4B20-8BB4-FC5573C0CB1B}"/>
          </ac:spMkLst>
        </pc:spChg>
      </pc:sldChg>
      <pc:sldChg chg="del">
        <pc:chgData name="Robert Stacey" userId="8f61b79c-1993-4b76-a5c5-6bb0e2071c28" providerId="ADAL" clId="{3701F55E-5077-4CF8-909D-D96BB60EFB72}" dt="2020-07-15T21:46:44.318" v="174" actId="2696"/>
        <pc:sldMkLst>
          <pc:docMk/>
          <pc:sldMk cId="3814172315" sldId="272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842598084" sldId="273"/>
        </pc:sldMkLst>
      </pc:sldChg>
      <pc:sldChg chg="del">
        <pc:chgData name="Robert Stacey" userId="8f61b79c-1993-4b76-a5c5-6bb0e2071c28" providerId="ADAL" clId="{3701F55E-5077-4CF8-909D-D96BB60EFB72}" dt="2020-07-15T21:46:44.335" v="175" actId="2696"/>
        <pc:sldMkLst>
          <pc:docMk/>
          <pc:sldMk cId="1563882107" sldId="273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74"/>
        </pc:sldMkLst>
      </pc:sldChg>
      <pc:sldChg chg="del">
        <pc:chgData name="Robert Stacey" userId="8f61b79c-1993-4b76-a5c5-6bb0e2071c28" providerId="ADAL" clId="{3701F55E-5077-4CF8-909D-D96BB60EFB72}" dt="2020-07-15T21:46:44.350" v="176" actId="2696"/>
        <pc:sldMkLst>
          <pc:docMk/>
          <pc:sldMk cId="756037330" sldId="274"/>
        </pc:sldMkLst>
      </pc:sldChg>
      <pc:sldChg chg="del">
        <pc:chgData name="Robert Stacey" userId="8f61b79c-1993-4b76-a5c5-6bb0e2071c28" providerId="ADAL" clId="{3701F55E-5077-4CF8-909D-D96BB60EFB72}" dt="2020-07-15T21:46:44.369" v="177" actId="2696"/>
        <pc:sldMkLst>
          <pc:docMk/>
          <pc:sldMk cId="0" sldId="275"/>
        </pc:sldMkLst>
      </pc:sldChg>
      <pc:sldChg chg="del">
        <pc:chgData name="Robert Stacey" userId="8f61b79c-1993-4b76-a5c5-6bb0e2071c28" providerId="ADAL" clId="{3701F55E-5077-4CF8-909D-D96BB60EFB72}" dt="2020-07-15T21:46:44.384" v="178" actId="2696"/>
        <pc:sldMkLst>
          <pc:docMk/>
          <pc:sldMk cId="2852900623" sldId="276"/>
        </pc:sldMkLst>
      </pc:sldChg>
      <pc:sldChg chg="del">
        <pc:chgData name="Robert Stacey" userId="8f61b79c-1993-4b76-a5c5-6bb0e2071c28" providerId="ADAL" clId="{3701F55E-5077-4CF8-909D-D96BB60EFB72}" dt="2020-07-15T21:46:44.481" v="182" actId="2696"/>
        <pc:sldMkLst>
          <pc:docMk/>
          <pc:sldMk cId="0" sldId="279"/>
        </pc:sldMkLst>
      </pc:sldChg>
      <pc:sldChg chg="del">
        <pc:chgData name="Robert Stacey" userId="8f61b79c-1993-4b76-a5c5-6bb0e2071c28" providerId="ADAL" clId="{3701F55E-5077-4CF8-909D-D96BB60EFB72}" dt="2020-07-15T21:46:44.501" v="183" actId="2696"/>
        <pc:sldMkLst>
          <pc:docMk/>
          <pc:sldMk cId="0" sldId="280"/>
        </pc:sldMkLst>
      </pc:sldChg>
      <pc:sldChg chg="del">
        <pc:chgData name="Robert Stacey" userId="8f61b79c-1993-4b76-a5c5-6bb0e2071c28" providerId="ADAL" clId="{3701F55E-5077-4CF8-909D-D96BB60EFB72}" dt="2020-07-15T21:46:44.521" v="184" actId="2696"/>
        <pc:sldMkLst>
          <pc:docMk/>
          <pc:sldMk cId="0" sldId="281"/>
        </pc:sldMkLst>
      </pc:sldChg>
      <pc:sldChg chg="del">
        <pc:chgData name="Robert Stacey" userId="8f61b79c-1993-4b76-a5c5-6bb0e2071c28" providerId="ADAL" clId="{3701F55E-5077-4CF8-909D-D96BB60EFB72}" dt="2020-07-15T21:46:44.574" v="185" actId="2696"/>
        <pc:sldMkLst>
          <pc:docMk/>
          <pc:sldMk cId="0" sldId="282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773986047" sldId="283"/>
        </pc:sldMkLst>
      </pc:sldChg>
      <pc:sldChg chg="del">
        <pc:chgData name="Robert Stacey" userId="8f61b79c-1993-4b76-a5c5-6bb0e2071c28" providerId="ADAL" clId="{3701F55E-5077-4CF8-909D-D96BB60EFB72}" dt="2020-07-15T21:46:44.597" v="186" actId="2696"/>
        <pc:sldMkLst>
          <pc:docMk/>
          <pc:sldMk cId="2119613771" sldId="283"/>
        </pc:sldMkLst>
      </pc:sldChg>
      <pc:sldChg chg="del">
        <pc:chgData name="Robert Stacey" userId="8f61b79c-1993-4b76-a5c5-6bb0e2071c28" providerId="ADAL" clId="{3701F55E-5077-4CF8-909D-D96BB60EFB72}" dt="2020-07-15T21:46:44.614" v="187" actId="2696"/>
        <pc:sldMkLst>
          <pc:docMk/>
          <pc:sldMk cId="2926960183" sldId="284"/>
        </pc:sldMkLst>
      </pc:sldChg>
      <pc:sldChg chg="del">
        <pc:chgData name="Robert Stacey" userId="8f61b79c-1993-4b76-a5c5-6bb0e2071c28" providerId="ADAL" clId="{3701F55E-5077-4CF8-909D-D96BB60EFB72}" dt="2020-07-15T21:46:44.633" v="188" actId="2696"/>
        <pc:sldMkLst>
          <pc:docMk/>
          <pc:sldMk cId="2284832040" sldId="285"/>
        </pc:sldMkLst>
      </pc:sldChg>
      <pc:sldChg chg="del">
        <pc:chgData name="Robert Stacey" userId="8f61b79c-1993-4b76-a5c5-6bb0e2071c28" providerId="ADAL" clId="{3701F55E-5077-4CF8-909D-D96BB60EFB72}" dt="2020-07-15T21:46:44.667" v="189" actId="2696"/>
        <pc:sldMkLst>
          <pc:docMk/>
          <pc:sldMk cId="0" sldId="286"/>
        </pc:sldMkLst>
      </pc:sldChg>
      <pc:sldChg chg="add del">
        <pc:chgData name="Robert Stacey" userId="8f61b79c-1993-4b76-a5c5-6bb0e2071c28" providerId="ADAL" clId="{3701F55E-5077-4CF8-909D-D96BB60EFB72}" dt="2020-07-15T21:50:40.285" v="325"/>
        <pc:sldMkLst>
          <pc:docMk/>
          <pc:sldMk cId="0" sldId="287"/>
        </pc:sldMkLst>
      </pc:sldChg>
      <pc:sldChg chg="del">
        <pc:chgData name="Robert Stacey" userId="8f61b79c-1993-4b76-a5c5-6bb0e2071c28" providerId="ADAL" clId="{3701F55E-5077-4CF8-909D-D96BB60EFB72}" dt="2020-07-15T21:46:44.708" v="191" actId="2696"/>
        <pc:sldMkLst>
          <pc:docMk/>
          <pc:sldMk cId="0" sldId="288"/>
        </pc:sldMkLst>
      </pc:sldChg>
      <pc:sldChg chg="del">
        <pc:chgData name="Robert Stacey" userId="8f61b79c-1993-4b76-a5c5-6bb0e2071c28" providerId="ADAL" clId="{3701F55E-5077-4CF8-909D-D96BB60EFB72}" dt="2020-07-15T21:46:44.728" v="192" actId="2696"/>
        <pc:sldMkLst>
          <pc:docMk/>
          <pc:sldMk cId="3558801506" sldId="289"/>
        </pc:sldMkLst>
      </pc:sldChg>
      <pc:sldChg chg="del">
        <pc:chgData name="Robert Stacey" userId="8f61b79c-1993-4b76-a5c5-6bb0e2071c28" providerId="ADAL" clId="{3701F55E-5077-4CF8-909D-D96BB60EFB72}" dt="2020-07-15T21:46:44.750" v="193" actId="2696"/>
        <pc:sldMkLst>
          <pc:docMk/>
          <pc:sldMk cId="0" sldId="290"/>
        </pc:sldMkLst>
      </pc:sldChg>
      <pc:sldChg chg="del">
        <pc:chgData name="Robert Stacey" userId="8f61b79c-1993-4b76-a5c5-6bb0e2071c28" providerId="ADAL" clId="{3701F55E-5077-4CF8-909D-D96BB60EFB72}" dt="2020-07-15T21:46:44.769" v="194" actId="2696"/>
        <pc:sldMkLst>
          <pc:docMk/>
          <pc:sldMk cId="0" sldId="291"/>
        </pc:sldMkLst>
      </pc:sldChg>
      <pc:sldChg chg="del">
        <pc:chgData name="Robert Stacey" userId="8f61b79c-1993-4b76-a5c5-6bb0e2071c28" providerId="ADAL" clId="{3701F55E-5077-4CF8-909D-D96BB60EFB72}" dt="2020-07-15T21:46:44.805" v="195" actId="2696"/>
        <pc:sldMkLst>
          <pc:docMk/>
          <pc:sldMk cId="1388065444" sldId="292"/>
        </pc:sldMkLst>
      </pc:sldChg>
      <pc:sldChg chg="del">
        <pc:chgData name="Robert Stacey" userId="8f61b79c-1993-4b76-a5c5-6bb0e2071c28" providerId="ADAL" clId="{3701F55E-5077-4CF8-909D-D96BB60EFB72}" dt="2020-07-15T21:46:44.844" v="196" actId="2696"/>
        <pc:sldMkLst>
          <pc:docMk/>
          <pc:sldMk cId="4267481948" sldId="293"/>
        </pc:sldMkLst>
      </pc:sldChg>
      <pc:sldChg chg="del">
        <pc:chgData name="Robert Stacey" userId="8f61b79c-1993-4b76-a5c5-6bb0e2071c28" providerId="ADAL" clId="{3701F55E-5077-4CF8-909D-D96BB60EFB72}" dt="2020-07-15T21:46:44.861" v="197" actId="2696"/>
        <pc:sldMkLst>
          <pc:docMk/>
          <pc:sldMk cId="1600982082" sldId="294"/>
        </pc:sldMkLst>
      </pc:sldChg>
      <pc:sldChg chg="del">
        <pc:chgData name="Robert Stacey" userId="8f61b79c-1993-4b76-a5c5-6bb0e2071c28" providerId="ADAL" clId="{3701F55E-5077-4CF8-909D-D96BB60EFB72}" dt="2020-07-15T21:46:44.877" v="198" actId="2696"/>
        <pc:sldMkLst>
          <pc:docMk/>
          <pc:sldMk cId="2350700125" sldId="295"/>
        </pc:sldMkLst>
      </pc:sldChg>
      <pc:sldChg chg="del">
        <pc:chgData name="Robert Stacey" userId="8f61b79c-1993-4b76-a5c5-6bb0e2071c28" providerId="ADAL" clId="{3701F55E-5077-4CF8-909D-D96BB60EFB72}" dt="2020-07-15T21:46:44.897" v="199" actId="2696"/>
        <pc:sldMkLst>
          <pc:docMk/>
          <pc:sldMk cId="2616893078" sldId="296"/>
        </pc:sldMkLst>
      </pc:sldChg>
      <pc:sldChg chg="del">
        <pc:chgData name="Robert Stacey" userId="8f61b79c-1993-4b76-a5c5-6bb0e2071c28" providerId="ADAL" clId="{3701F55E-5077-4CF8-909D-D96BB60EFB72}" dt="2020-07-15T21:46:44.933" v="200" actId="2696"/>
        <pc:sldMkLst>
          <pc:docMk/>
          <pc:sldMk cId="0" sldId="297"/>
        </pc:sldMkLst>
      </pc:sldChg>
      <pc:sldChg chg="del">
        <pc:chgData name="Robert Stacey" userId="8f61b79c-1993-4b76-a5c5-6bb0e2071c28" providerId="ADAL" clId="{3701F55E-5077-4CF8-909D-D96BB60EFB72}" dt="2020-07-15T21:46:44.954" v="201" actId="2696"/>
        <pc:sldMkLst>
          <pc:docMk/>
          <pc:sldMk cId="3355149432" sldId="298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355149432" sldId="298"/>
        </pc:sldMkLst>
      </pc:sldChg>
      <pc:sldChg chg="del">
        <pc:chgData name="Robert Stacey" userId="8f61b79c-1993-4b76-a5c5-6bb0e2071c28" providerId="ADAL" clId="{3701F55E-5077-4CF8-909D-D96BB60EFB72}" dt="2020-07-15T21:46:44.977" v="202" actId="2696"/>
        <pc:sldMkLst>
          <pc:docMk/>
          <pc:sldMk cId="622911825" sldId="299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622911825" sldId="299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4252789449" sldId="300"/>
        </pc:sldMkLst>
      </pc:sldChg>
      <pc:sldChg chg="del">
        <pc:chgData name="Robert Stacey" userId="8f61b79c-1993-4b76-a5c5-6bb0e2071c28" providerId="ADAL" clId="{3701F55E-5077-4CF8-909D-D96BB60EFB72}" dt="2020-07-15T21:46:45.007" v="203" actId="2696"/>
        <pc:sldMkLst>
          <pc:docMk/>
          <pc:sldMk cId="4252789449" sldId="300"/>
        </pc:sldMkLst>
      </pc:sldChg>
      <pc:sldChg chg="del">
        <pc:chgData name="Robert Stacey" userId="8f61b79c-1993-4b76-a5c5-6bb0e2071c28" providerId="ADAL" clId="{3701F55E-5077-4CF8-909D-D96BB60EFB72}" dt="2020-07-15T21:46:45.026" v="204" actId="2696"/>
        <pc:sldMkLst>
          <pc:docMk/>
          <pc:sldMk cId="0" sldId="301"/>
        </pc:sldMkLst>
      </pc:sldChg>
      <pc:sldChg chg="del">
        <pc:chgData name="Robert Stacey" userId="8f61b79c-1993-4b76-a5c5-6bb0e2071c28" providerId="ADAL" clId="{3701F55E-5077-4CF8-909D-D96BB60EFB72}" dt="2020-07-15T21:46:45.079" v="205" actId="2696"/>
        <pc:sldMkLst>
          <pc:docMk/>
          <pc:sldMk cId="0" sldId="302"/>
        </pc:sldMkLst>
      </pc:sldChg>
      <pc:sldChg chg="del">
        <pc:chgData name="Robert Stacey" userId="8f61b79c-1993-4b76-a5c5-6bb0e2071c28" providerId="ADAL" clId="{3701F55E-5077-4CF8-909D-D96BB60EFB72}" dt="2020-07-15T21:46:45.101" v="206" actId="2696"/>
        <pc:sldMkLst>
          <pc:docMk/>
          <pc:sldMk cId="0" sldId="303"/>
        </pc:sldMkLst>
      </pc:sldChg>
      <pc:sldChg chg="del">
        <pc:chgData name="Robert Stacey" userId="8f61b79c-1993-4b76-a5c5-6bb0e2071c28" providerId="ADAL" clId="{3701F55E-5077-4CF8-909D-D96BB60EFB72}" dt="2020-07-15T21:46:45.121" v="207" actId="2696"/>
        <pc:sldMkLst>
          <pc:docMk/>
          <pc:sldMk cId="2761767185" sldId="304"/>
        </pc:sldMkLst>
      </pc:sldChg>
      <pc:sldChg chg="del">
        <pc:chgData name="Robert Stacey" userId="8f61b79c-1993-4b76-a5c5-6bb0e2071c28" providerId="ADAL" clId="{3701F55E-5077-4CF8-909D-D96BB60EFB72}" dt="2020-07-15T21:46:45.146" v="208" actId="2696"/>
        <pc:sldMkLst>
          <pc:docMk/>
          <pc:sldMk cId="921221562" sldId="305"/>
        </pc:sldMkLst>
      </pc:sldChg>
      <pc:sldChg chg="del">
        <pc:chgData name="Robert Stacey" userId="8f61b79c-1993-4b76-a5c5-6bb0e2071c28" providerId="ADAL" clId="{3701F55E-5077-4CF8-909D-D96BB60EFB72}" dt="2020-07-15T21:46:45.166" v="209" actId="2696"/>
        <pc:sldMkLst>
          <pc:docMk/>
          <pc:sldMk cId="2071722871" sldId="306"/>
        </pc:sldMkLst>
      </pc:sldChg>
      <pc:sldChg chg="del">
        <pc:chgData name="Robert Stacey" userId="8f61b79c-1993-4b76-a5c5-6bb0e2071c28" providerId="ADAL" clId="{3701F55E-5077-4CF8-909D-D96BB60EFB72}" dt="2020-07-15T21:46:45.201" v="210" actId="2696"/>
        <pc:sldMkLst>
          <pc:docMk/>
          <pc:sldMk cId="0" sldId="307"/>
        </pc:sldMkLst>
      </pc:sldChg>
      <pc:sldChg chg="del">
        <pc:chgData name="Robert Stacey" userId="8f61b79c-1993-4b76-a5c5-6bb0e2071c28" providerId="ADAL" clId="{3701F55E-5077-4CF8-909D-D96BB60EFB72}" dt="2020-07-15T21:46:45.221" v="211" actId="2696"/>
        <pc:sldMkLst>
          <pc:docMk/>
          <pc:sldMk cId="0" sldId="308"/>
        </pc:sldMkLst>
      </pc:sldChg>
      <pc:sldChg chg="del">
        <pc:chgData name="Robert Stacey" userId="8f61b79c-1993-4b76-a5c5-6bb0e2071c28" providerId="ADAL" clId="{3701F55E-5077-4CF8-909D-D96BB60EFB72}" dt="2020-07-15T21:46:45.237" v="212" actId="2696"/>
        <pc:sldMkLst>
          <pc:docMk/>
          <pc:sldMk cId="0" sldId="309"/>
        </pc:sldMkLst>
      </pc:sldChg>
      <pc:sldChg chg="del">
        <pc:chgData name="Robert Stacey" userId="8f61b79c-1993-4b76-a5c5-6bb0e2071c28" providerId="ADAL" clId="{3701F55E-5077-4CF8-909D-D96BB60EFB72}" dt="2020-07-15T21:46:45.260" v="213" actId="2696"/>
        <pc:sldMkLst>
          <pc:docMk/>
          <pc:sldMk cId="0" sldId="310"/>
        </pc:sldMkLst>
      </pc:sldChg>
      <pc:sldChg chg="del">
        <pc:chgData name="Robert Stacey" userId="8f61b79c-1993-4b76-a5c5-6bb0e2071c28" providerId="ADAL" clId="{3701F55E-5077-4CF8-909D-D96BB60EFB72}" dt="2020-07-15T21:46:45.299" v="214" actId="2696"/>
        <pc:sldMkLst>
          <pc:docMk/>
          <pc:sldMk cId="0" sldId="311"/>
        </pc:sldMkLst>
      </pc:sldChg>
      <pc:sldChg chg="del">
        <pc:chgData name="Robert Stacey" userId="8f61b79c-1993-4b76-a5c5-6bb0e2071c28" providerId="ADAL" clId="{3701F55E-5077-4CF8-909D-D96BB60EFB72}" dt="2020-07-15T21:46:45.334" v="215" actId="2696"/>
        <pc:sldMkLst>
          <pc:docMk/>
          <pc:sldMk cId="0" sldId="312"/>
        </pc:sldMkLst>
      </pc:sldChg>
      <pc:sldChg chg="del">
        <pc:chgData name="Robert Stacey" userId="8f61b79c-1993-4b76-a5c5-6bb0e2071c28" providerId="ADAL" clId="{3701F55E-5077-4CF8-909D-D96BB60EFB72}" dt="2020-07-15T21:46:45.357" v="216" actId="2696"/>
        <pc:sldMkLst>
          <pc:docMk/>
          <pc:sldMk cId="0" sldId="313"/>
        </pc:sldMkLst>
      </pc:sldChg>
      <pc:sldChg chg="del">
        <pc:chgData name="Robert Stacey" userId="8f61b79c-1993-4b76-a5c5-6bb0e2071c28" providerId="ADAL" clId="{3701F55E-5077-4CF8-909D-D96BB60EFB72}" dt="2020-07-15T21:46:45.376" v="217" actId="2696"/>
        <pc:sldMkLst>
          <pc:docMk/>
          <pc:sldMk cId="1180944291" sldId="314"/>
        </pc:sldMkLst>
      </pc:sldChg>
      <pc:sldChg chg="del">
        <pc:chgData name="Robert Stacey" userId="8f61b79c-1993-4b76-a5c5-6bb0e2071c28" providerId="ADAL" clId="{3701F55E-5077-4CF8-909D-D96BB60EFB72}" dt="2020-07-15T21:46:45.419" v="218" actId="2696"/>
        <pc:sldMkLst>
          <pc:docMk/>
          <pc:sldMk cId="0" sldId="315"/>
        </pc:sldMkLst>
      </pc:sldChg>
      <pc:sldChg chg="del">
        <pc:chgData name="Robert Stacey" userId="8f61b79c-1993-4b76-a5c5-6bb0e2071c28" providerId="ADAL" clId="{3701F55E-5077-4CF8-909D-D96BB60EFB72}" dt="2020-07-15T21:46:45.445" v="219" actId="2696"/>
        <pc:sldMkLst>
          <pc:docMk/>
          <pc:sldMk cId="0" sldId="316"/>
        </pc:sldMkLst>
      </pc:sldChg>
      <pc:sldChg chg="del">
        <pc:chgData name="Robert Stacey" userId="8f61b79c-1993-4b76-a5c5-6bb0e2071c28" providerId="ADAL" clId="{3701F55E-5077-4CF8-909D-D96BB60EFB72}" dt="2020-07-15T21:46:45.464" v="220" actId="2696"/>
        <pc:sldMkLst>
          <pc:docMk/>
          <pc:sldMk cId="0" sldId="317"/>
        </pc:sldMkLst>
      </pc:sldChg>
      <pc:sldChg chg="del">
        <pc:chgData name="Robert Stacey" userId="8f61b79c-1993-4b76-a5c5-6bb0e2071c28" providerId="ADAL" clId="{3701F55E-5077-4CF8-909D-D96BB60EFB72}" dt="2020-07-15T21:46:45.496" v="221" actId="2696"/>
        <pc:sldMkLst>
          <pc:docMk/>
          <pc:sldMk cId="0" sldId="318"/>
        </pc:sldMkLst>
      </pc:sldChg>
      <pc:sldChg chg="del">
        <pc:chgData name="Robert Stacey" userId="8f61b79c-1993-4b76-a5c5-6bb0e2071c28" providerId="ADAL" clId="{3701F55E-5077-4CF8-909D-D96BB60EFB72}" dt="2020-07-15T21:46:45.519" v="222" actId="2696"/>
        <pc:sldMkLst>
          <pc:docMk/>
          <pc:sldMk cId="4158764701" sldId="319"/>
        </pc:sldMkLst>
      </pc:sldChg>
      <pc:sldChg chg="modSp add">
        <pc:chgData name="Robert Stacey" userId="8f61b79c-1993-4b76-a5c5-6bb0e2071c28" providerId="ADAL" clId="{3701F55E-5077-4CF8-909D-D96BB60EFB72}" dt="2020-07-15T22:07:09.044" v="427"/>
        <pc:sldMkLst>
          <pc:docMk/>
          <pc:sldMk cId="4158764701" sldId="319"/>
        </pc:sldMkLst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4158764701" sldId="319"/>
            <ac:spMk id="4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4158764701" sldId="319"/>
            <ac:spMk id="5" creationId="{00000000-0000-0000-0000-000000000000}"/>
          </ac:spMkLst>
        </pc:spChg>
      </pc:sldChg>
      <pc:sldChg chg="del">
        <pc:chgData name="Robert Stacey" userId="8f61b79c-1993-4b76-a5c5-6bb0e2071c28" providerId="ADAL" clId="{3701F55E-5077-4CF8-909D-D96BB60EFB72}" dt="2020-07-15T21:46:45.539" v="223" actId="2696"/>
        <pc:sldMkLst>
          <pc:docMk/>
          <pc:sldMk cId="0" sldId="320"/>
        </pc:sldMkLst>
      </pc:sldChg>
      <pc:sldChg chg="del">
        <pc:chgData name="Robert Stacey" userId="8f61b79c-1993-4b76-a5c5-6bb0e2071c28" providerId="ADAL" clId="{3701F55E-5077-4CF8-909D-D96BB60EFB72}" dt="2020-07-15T21:46:45.558" v="224" actId="2696"/>
        <pc:sldMkLst>
          <pc:docMk/>
          <pc:sldMk cId="0" sldId="321"/>
        </pc:sldMkLst>
      </pc:sldChg>
      <pc:sldChg chg="del">
        <pc:chgData name="Robert Stacey" userId="8f61b79c-1993-4b76-a5c5-6bb0e2071c28" providerId="ADAL" clId="{3701F55E-5077-4CF8-909D-D96BB60EFB72}" dt="2020-07-15T21:46:45.590" v="225" actId="2696"/>
        <pc:sldMkLst>
          <pc:docMk/>
          <pc:sldMk cId="0" sldId="322"/>
        </pc:sldMkLst>
      </pc:sldChg>
      <pc:sldChg chg="del">
        <pc:chgData name="Robert Stacey" userId="8f61b79c-1993-4b76-a5c5-6bb0e2071c28" providerId="ADAL" clId="{3701F55E-5077-4CF8-909D-D96BB60EFB72}" dt="2020-07-15T21:46:45.634" v="226" actId="2696"/>
        <pc:sldMkLst>
          <pc:docMk/>
          <pc:sldMk cId="0" sldId="323"/>
        </pc:sldMkLst>
      </pc:sldChg>
      <pc:sldChg chg="modSp del">
        <pc:chgData name="Robert Stacey" userId="8f61b79c-1993-4b76-a5c5-6bb0e2071c28" providerId="ADAL" clId="{3701F55E-5077-4CF8-909D-D96BB60EFB72}" dt="2020-07-15T21:46:45.658" v="227" actId="2696"/>
        <pc:sldMkLst>
          <pc:docMk/>
          <pc:sldMk cId="0" sldId="324"/>
        </pc:sldMkLst>
        <pc:spChg chg="mod">
          <ac:chgData name="Robert Stacey" userId="8f61b79c-1993-4b76-a5c5-6bb0e2071c28" providerId="ADAL" clId="{3701F55E-5077-4CF8-909D-D96BB60EFB72}" dt="2020-07-15T21:40:01.671" v="1" actId="27636"/>
          <ac:spMkLst>
            <pc:docMk/>
            <pc:sldMk cId="0" sldId="324"/>
            <ac:spMk id="3" creationId="{00000000-0000-0000-0000-000000000000}"/>
          </ac:spMkLst>
        </pc:spChg>
      </pc:sldChg>
      <pc:sldChg chg="del">
        <pc:chgData name="Robert Stacey" userId="8f61b79c-1993-4b76-a5c5-6bb0e2071c28" providerId="ADAL" clId="{3701F55E-5077-4CF8-909D-D96BB60EFB72}" dt="2020-07-15T21:46:45.679" v="228" actId="2696"/>
        <pc:sldMkLst>
          <pc:docMk/>
          <pc:sldMk cId="0" sldId="325"/>
        </pc:sldMkLst>
      </pc:sldChg>
      <pc:sldChg chg="del">
        <pc:chgData name="Robert Stacey" userId="8f61b79c-1993-4b76-a5c5-6bb0e2071c28" providerId="ADAL" clId="{3701F55E-5077-4CF8-909D-D96BB60EFB72}" dt="2020-07-15T21:46:45.721" v="229" actId="2696"/>
        <pc:sldMkLst>
          <pc:docMk/>
          <pc:sldMk cId="4259647115" sldId="326"/>
        </pc:sldMkLst>
      </pc:sldChg>
      <pc:sldChg chg="modSp add">
        <pc:chgData name="Robert Stacey" userId="8f61b79c-1993-4b76-a5c5-6bb0e2071c28" providerId="ADAL" clId="{3701F55E-5077-4CF8-909D-D96BB60EFB72}" dt="2020-07-15T22:07:09.044" v="427"/>
        <pc:sldMkLst>
          <pc:docMk/>
          <pc:sldMk cId="4259647115" sldId="326"/>
        </pc:sldMkLst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4259647115" sldId="326"/>
            <ac:spMk id="4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4259647115" sldId="326"/>
            <ac:spMk id="5" creationId="{00000000-0000-0000-0000-000000000000}"/>
          </ac:spMkLst>
        </pc:spChg>
      </pc:sldChg>
      <pc:sldChg chg="del">
        <pc:chgData name="Robert Stacey" userId="8f61b79c-1993-4b76-a5c5-6bb0e2071c28" providerId="ADAL" clId="{3701F55E-5077-4CF8-909D-D96BB60EFB72}" dt="2020-07-15T21:46:45.746" v="230" actId="2696"/>
        <pc:sldMkLst>
          <pc:docMk/>
          <pc:sldMk cId="0" sldId="327"/>
        </pc:sldMkLst>
      </pc:sldChg>
      <pc:sldChg chg="del">
        <pc:chgData name="Robert Stacey" userId="8f61b79c-1993-4b76-a5c5-6bb0e2071c28" providerId="ADAL" clId="{3701F55E-5077-4CF8-909D-D96BB60EFB72}" dt="2020-07-15T21:46:45.767" v="231" actId="2696"/>
        <pc:sldMkLst>
          <pc:docMk/>
          <pc:sldMk cId="0" sldId="328"/>
        </pc:sldMkLst>
      </pc:sldChg>
      <pc:sldChg chg="del">
        <pc:chgData name="Robert Stacey" userId="8f61b79c-1993-4b76-a5c5-6bb0e2071c28" providerId="ADAL" clId="{3701F55E-5077-4CF8-909D-D96BB60EFB72}" dt="2020-07-15T21:46:45.783" v="232" actId="2696"/>
        <pc:sldMkLst>
          <pc:docMk/>
          <pc:sldMk cId="0" sldId="329"/>
        </pc:sldMkLst>
      </pc:sldChg>
      <pc:sldChg chg="delSp modSp add del">
        <pc:chgData name="Robert Stacey" userId="8f61b79c-1993-4b76-a5c5-6bb0e2071c28" providerId="ADAL" clId="{3701F55E-5077-4CF8-909D-D96BB60EFB72}" dt="2020-07-15T21:54:22.864" v="380" actId="478"/>
        <pc:sldMkLst>
          <pc:docMk/>
          <pc:sldMk cId="0" sldId="331"/>
        </pc:sldMkLst>
        <pc:spChg chg="mod">
          <ac:chgData name="Robert Stacey" userId="8f61b79c-1993-4b76-a5c5-6bb0e2071c28" providerId="ADAL" clId="{3701F55E-5077-4CF8-909D-D96BB60EFB72}" dt="2020-07-15T21:52:25.013" v="329"/>
          <ac:spMkLst>
            <pc:docMk/>
            <pc:sldMk cId="0" sldId="331"/>
            <ac:spMk id="4098" creationId="{00000000-0000-0000-0000-000000000000}"/>
          </ac:spMkLst>
        </pc:spChg>
        <pc:spChg chg="del mod">
          <ac:chgData name="Robert Stacey" userId="8f61b79c-1993-4b76-a5c5-6bb0e2071c28" providerId="ADAL" clId="{3701F55E-5077-4CF8-909D-D96BB60EFB72}" dt="2020-07-15T21:54:22.864" v="380" actId="478"/>
          <ac:spMkLst>
            <pc:docMk/>
            <pc:sldMk cId="0" sldId="331"/>
            <ac:spMk id="4099" creationId="{00000000-0000-0000-0000-000000000000}"/>
          </ac:spMkLst>
        </pc:spChg>
      </pc:sldChg>
      <pc:sldChg chg="del">
        <pc:chgData name="Robert Stacey" userId="8f61b79c-1993-4b76-a5c5-6bb0e2071c28" providerId="ADAL" clId="{3701F55E-5077-4CF8-909D-D96BB60EFB72}" dt="2020-07-15T21:46:45.986" v="240" actId="2696"/>
        <pc:sldMkLst>
          <pc:docMk/>
          <pc:sldMk cId="1985255246" sldId="332"/>
        </pc:sldMkLst>
      </pc:sldChg>
      <pc:sldChg chg="del">
        <pc:chgData name="Robert Stacey" userId="8f61b79c-1993-4b76-a5c5-6bb0e2071c28" providerId="ADAL" clId="{3701F55E-5077-4CF8-909D-D96BB60EFB72}" dt="2020-07-15T21:46:46.017" v="241" actId="2696"/>
        <pc:sldMkLst>
          <pc:docMk/>
          <pc:sldMk cId="623116739" sldId="333"/>
        </pc:sldMkLst>
      </pc:sldChg>
      <pc:sldChg chg="del">
        <pc:chgData name="Robert Stacey" userId="8f61b79c-1993-4b76-a5c5-6bb0e2071c28" providerId="ADAL" clId="{3701F55E-5077-4CF8-909D-D96BB60EFB72}" dt="2020-07-15T21:46:46.040" v="242" actId="2696"/>
        <pc:sldMkLst>
          <pc:docMk/>
          <pc:sldMk cId="1134731885" sldId="334"/>
        </pc:sldMkLst>
      </pc:sldChg>
      <pc:sldChg chg="del">
        <pc:chgData name="Robert Stacey" userId="8f61b79c-1993-4b76-a5c5-6bb0e2071c28" providerId="ADAL" clId="{3701F55E-5077-4CF8-909D-D96BB60EFB72}" dt="2020-07-15T21:46:46.071" v="243" actId="2696"/>
        <pc:sldMkLst>
          <pc:docMk/>
          <pc:sldMk cId="3366533751" sldId="335"/>
        </pc:sldMkLst>
      </pc:sldChg>
      <pc:sldChg chg="del">
        <pc:chgData name="Robert Stacey" userId="8f61b79c-1993-4b76-a5c5-6bb0e2071c28" providerId="ADAL" clId="{3701F55E-5077-4CF8-909D-D96BB60EFB72}" dt="2020-07-15T21:46:46.088" v="244" actId="2696"/>
        <pc:sldMkLst>
          <pc:docMk/>
          <pc:sldMk cId="0" sldId="336"/>
        </pc:sldMkLst>
      </pc:sldChg>
      <pc:sldChg chg="del">
        <pc:chgData name="Robert Stacey" userId="8f61b79c-1993-4b76-a5c5-6bb0e2071c28" providerId="ADAL" clId="{3701F55E-5077-4CF8-909D-D96BB60EFB72}" dt="2020-07-15T21:46:46.117" v="245" actId="2696"/>
        <pc:sldMkLst>
          <pc:docMk/>
          <pc:sldMk cId="0" sldId="337"/>
        </pc:sldMkLst>
      </pc:sldChg>
      <pc:sldChg chg="del">
        <pc:chgData name="Robert Stacey" userId="8f61b79c-1993-4b76-a5c5-6bb0e2071c28" providerId="ADAL" clId="{3701F55E-5077-4CF8-909D-D96BB60EFB72}" dt="2020-07-15T21:46:46.158" v="246" actId="2696"/>
        <pc:sldMkLst>
          <pc:docMk/>
          <pc:sldMk cId="0" sldId="338"/>
        </pc:sldMkLst>
      </pc:sldChg>
      <pc:sldChg chg="del">
        <pc:chgData name="Robert Stacey" userId="8f61b79c-1993-4b76-a5c5-6bb0e2071c28" providerId="ADAL" clId="{3701F55E-5077-4CF8-909D-D96BB60EFB72}" dt="2020-07-15T21:46:46.229" v="247" actId="2696"/>
        <pc:sldMkLst>
          <pc:docMk/>
          <pc:sldMk cId="0" sldId="339"/>
        </pc:sldMkLst>
      </pc:sldChg>
      <pc:sldChg chg="del">
        <pc:chgData name="Robert Stacey" userId="8f61b79c-1993-4b76-a5c5-6bb0e2071c28" providerId="ADAL" clId="{3701F55E-5077-4CF8-909D-D96BB60EFB72}" dt="2020-07-15T21:46:46.247" v="248" actId="2696"/>
        <pc:sldMkLst>
          <pc:docMk/>
          <pc:sldMk cId="3212094184" sldId="340"/>
        </pc:sldMkLst>
      </pc:sldChg>
      <pc:sldChg chg="del">
        <pc:chgData name="Robert Stacey" userId="8f61b79c-1993-4b76-a5c5-6bb0e2071c28" providerId="ADAL" clId="{3701F55E-5077-4CF8-909D-D96BB60EFB72}" dt="2020-07-15T21:46:46.265" v="249" actId="2696"/>
        <pc:sldMkLst>
          <pc:docMk/>
          <pc:sldMk cId="2603447244" sldId="341"/>
        </pc:sldMkLst>
      </pc:sldChg>
      <pc:sldChg chg="del">
        <pc:chgData name="Robert Stacey" userId="8f61b79c-1993-4b76-a5c5-6bb0e2071c28" providerId="ADAL" clId="{3701F55E-5077-4CF8-909D-D96BB60EFB72}" dt="2020-07-15T21:46:46.674" v="268" actId="2696"/>
        <pc:sldMkLst>
          <pc:docMk/>
          <pc:sldMk cId="4158764701" sldId="343"/>
        </pc:sldMkLst>
      </pc:sldChg>
      <pc:sldChg chg="del">
        <pc:chgData name="Robert Stacey" userId="8f61b79c-1993-4b76-a5c5-6bb0e2071c28" providerId="ADAL" clId="{3701F55E-5077-4CF8-909D-D96BB60EFB72}" dt="2020-07-15T21:46:46.696" v="269" actId="2696"/>
        <pc:sldMkLst>
          <pc:docMk/>
          <pc:sldMk cId="161135612" sldId="344"/>
        </pc:sldMkLst>
      </pc:sldChg>
      <pc:sldChg chg="del">
        <pc:chgData name="Robert Stacey" userId="8f61b79c-1993-4b76-a5c5-6bb0e2071c28" providerId="ADAL" clId="{3701F55E-5077-4CF8-909D-D96BB60EFB72}" dt="2020-07-15T21:46:46.709" v="270" actId="2696"/>
        <pc:sldMkLst>
          <pc:docMk/>
          <pc:sldMk cId="267972183" sldId="345"/>
        </pc:sldMkLst>
      </pc:sldChg>
      <pc:sldChg chg="del">
        <pc:chgData name="Robert Stacey" userId="8f61b79c-1993-4b76-a5c5-6bb0e2071c28" providerId="ADAL" clId="{3701F55E-5077-4CF8-909D-D96BB60EFB72}" dt="2020-07-15T21:46:46.725" v="271" actId="2696"/>
        <pc:sldMkLst>
          <pc:docMk/>
          <pc:sldMk cId="2355173501" sldId="346"/>
        </pc:sldMkLst>
      </pc:sldChg>
      <pc:sldChg chg="del">
        <pc:chgData name="Robert Stacey" userId="8f61b79c-1993-4b76-a5c5-6bb0e2071c28" providerId="ADAL" clId="{3701F55E-5077-4CF8-909D-D96BB60EFB72}" dt="2020-07-15T21:46:46.742" v="272" actId="2696"/>
        <pc:sldMkLst>
          <pc:docMk/>
          <pc:sldMk cId="2317318820" sldId="347"/>
        </pc:sldMkLst>
      </pc:sldChg>
      <pc:sldChg chg="del">
        <pc:chgData name="Robert Stacey" userId="8f61b79c-1993-4b76-a5c5-6bb0e2071c28" providerId="ADAL" clId="{3701F55E-5077-4CF8-909D-D96BB60EFB72}" dt="2020-07-15T21:46:46.756" v="273" actId="2696"/>
        <pc:sldMkLst>
          <pc:docMk/>
          <pc:sldMk cId="4259647115" sldId="348"/>
        </pc:sldMkLst>
      </pc:sldChg>
      <pc:sldChg chg="del">
        <pc:chgData name="Robert Stacey" userId="8f61b79c-1993-4b76-a5c5-6bb0e2071c28" providerId="ADAL" clId="{3701F55E-5077-4CF8-909D-D96BB60EFB72}" dt="2020-07-15T21:46:46.879" v="278" actId="2696"/>
        <pc:sldMkLst>
          <pc:docMk/>
          <pc:sldMk cId="0" sldId="351"/>
        </pc:sldMkLst>
      </pc:sldChg>
      <pc:sldChg chg="del">
        <pc:chgData name="Robert Stacey" userId="8f61b79c-1993-4b76-a5c5-6bb0e2071c28" providerId="ADAL" clId="{3701F55E-5077-4CF8-909D-D96BB60EFB72}" dt="2020-07-15T21:46:46.889" v="279" actId="2696"/>
        <pc:sldMkLst>
          <pc:docMk/>
          <pc:sldMk cId="0" sldId="352"/>
        </pc:sldMkLst>
      </pc:sldChg>
      <pc:sldChg chg="del">
        <pc:chgData name="Robert Stacey" userId="8f61b79c-1993-4b76-a5c5-6bb0e2071c28" providerId="ADAL" clId="{3701F55E-5077-4CF8-909D-D96BB60EFB72}" dt="2020-07-15T21:46:46.901" v="280" actId="2696"/>
        <pc:sldMkLst>
          <pc:docMk/>
          <pc:sldMk cId="1509565943" sldId="353"/>
        </pc:sldMkLst>
      </pc:sldChg>
      <pc:sldChg chg="del">
        <pc:chgData name="Robert Stacey" userId="8f61b79c-1993-4b76-a5c5-6bb0e2071c28" providerId="ADAL" clId="{3701F55E-5077-4CF8-909D-D96BB60EFB72}" dt="2020-07-15T21:46:44.417" v="179" actId="2696"/>
        <pc:sldMkLst>
          <pc:docMk/>
          <pc:sldMk cId="1539457654" sldId="354"/>
        </pc:sldMkLst>
      </pc:sldChg>
      <pc:sldChg chg="del">
        <pc:chgData name="Robert Stacey" userId="8f61b79c-1993-4b76-a5c5-6bb0e2071c28" providerId="ADAL" clId="{3701F55E-5077-4CF8-909D-D96BB60EFB72}" dt="2020-07-15T21:46:44.434" v="180" actId="2696"/>
        <pc:sldMkLst>
          <pc:docMk/>
          <pc:sldMk cId="285375098" sldId="355"/>
        </pc:sldMkLst>
      </pc:sldChg>
      <pc:sldChg chg="del">
        <pc:chgData name="Robert Stacey" userId="8f61b79c-1993-4b76-a5c5-6bb0e2071c28" providerId="ADAL" clId="{3701F55E-5077-4CF8-909D-D96BB60EFB72}" dt="2020-07-15T21:46:44.449" v="181" actId="2696"/>
        <pc:sldMkLst>
          <pc:docMk/>
          <pc:sldMk cId="1793910803" sldId="356"/>
        </pc:sldMkLst>
      </pc:sldChg>
      <pc:sldChg chg="del">
        <pc:chgData name="Robert Stacey" userId="8f61b79c-1993-4b76-a5c5-6bb0e2071c28" providerId="ADAL" clId="{3701F55E-5077-4CF8-909D-D96BB60EFB72}" dt="2020-07-15T21:46:45.814" v="234" actId="2696"/>
        <pc:sldMkLst>
          <pc:docMk/>
          <pc:sldMk cId="747151592" sldId="357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4165838356" sldId="357"/>
        </pc:sldMkLst>
      </pc:sldChg>
      <pc:sldChg chg="del">
        <pc:chgData name="Robert Stacey" userId="8f61b79c-1993-4b76-a5c5-6bb0e2071c28" providerId="ADAL" clId="{3701F55E-5077-4CF8-909D-D96BB60EFB72}" dt="2020-07-15T21:46:45.855" v="235" actId="2696"/>
        <pc:sldMkLst>
          <pc:docMk/>
          <pc:sldMk cId="1051738315" sldId="358"/>
        </pc:sldMkLst>
      </pc:sldChg>
      <pc:sldChg chg="del">
        <pc:chgData name="Robert Stacey" userId="8f61b79c-1993-4b76-a5c5-6bb0e2071c28" providerId="ADAL" clId="{3701F55E-5077-4CF8-909D-D96BB60EFB72}" dt="2020-07-15T21:46:45.871" v="236" actId="2696"/>
        <pc:sldMkLst>
          <pc:docMk/>
          <pc:sldMk cId="3112322867" sldId="359"/>
        </pc:sldMkLst>
      </pc:sldChg>
      <pc:sldChg chg="del">
        <pc:chgData name="Robert Stacey" userId="8f61b79c-1993-4b76-a5c5-6bb0e2071c28" providerId="ADAL" clId="{3701F55E-5077-4CF8-909D-D96BB60EFB72}" dt="2020-07-15T21:46:45.896" v="237" actId="2696"/>
        <pc:sldMkLst>
          <pc:docMk/>
          <pc:sldMk cId="3903851915" sldId="360"/>
        </pc:sldMkLst>
      </pc:sldChg>
      <pc:sldChg chg="del">
        <pc:chgData name="Robert Stacey" userId="8f61b79c-1993-4b76-a5c5-6bb0e2071c28" providerId="ADAL" clId="{3701F55E-5077-4CF8-909D-D96BB60EFB72}" dt="2020-07-15T21:46:45.923" v="238" actId="2696"/>
        <pc:sldMkLst>
          <pc:docMk/>
          <pc:sldMk cId="3410014592" sldId="361"/>
        </pc:sldMkLst>
      </pc:sldChg>
      <pc:sldChg chg="del">
        <pc:chgData name="Robert Stacey" userId="8f61b79c-1993-4b76-a5c5-6bb0e2071c28" providerId="ADAL" clId="{3701F55E-5077-4CF8-909D-D96BB60EFB72}" dt="2020-07-15T21:46:44.110" v="165" actId="2696"/>
        <pc:sldMkLst>
          <pc:docMk/>
          <pc:sldMk cId="3716944369" sldId="362"/>
        </pc:sldMkLst>
      </pc:sldChg>
      <pc:sldChg chg="del">
        <pc:chgData name="Robert Stacey" userId="8f61b79c-1993-4b76-a5c5-6bb0e2071c28" providerId="ADAL" clId="{3701F55E-5077-4CF8-909D-D96BB60EFB72}" dt="2020-07-15T21:46:46.301" v="250" actId="2696"/>
        <pc:sldMkLst>
          <pc:docMk/>
          <pc:sldMk cId="4183555024" sldId="363"/>
        </pc:sldMkLst>
      </pc:sldChg>
      <pc:sldChg chg="del">
        <pc:chgData name="Robert Stacey" userId="8f61b79c-1993-4b76-a5c5-6bb0e2071c28" providerId="ADAL" clId="{3701F55E-5077-4CF8-909D-D96BB60EFB72}" dt="2020-07-15T21:46:46.321" v="251" actId="2696"/>
        <pc:sldMkLst>
          <pc:docMk/>
          <pc:sldMk cId="2149418212" sldId="364"/>
        </pc:sldMkLst>
      </pc:sldChg>
      <pc:sldChg chg="del">
        <pc:chgData name="Robert Stacey" userId="8f61b79c-1993-4b76-a5c5-6bb0e2071c28" providerId="ADAL" clId="{3701F55E-5077-4CF8-909D-D96BB60EFB72}" dt="2020-07-15T21:46:46.338" v="252" actId="2696"/>
        <pc:sldMkLst>
          <pc:docMk/>
          <pc:sldMk cId="487889655" sldId="365"/>
        </pc:sldMkLst>
      </pc:sldChg>
      <pc:sldChg chg="del">
        <pc:chgData name="Robert Stacey" userId="8f61b79c-1993-4b76-a5c5-6bb0e2071c28" providerId="ADAL" clId="{3701F55E-5077-4CF8-909D-D96BB60EFB72}" dt="2020-07-15T21:46:46.357" v="253" actId="2696"/>
        <pc:sldMkLst>
          <pc:docMk/>
          <pc:sldMk cId="2801813944" sldId="366"/>
        </pc:sldMkLst>
      </pc:sldChg>
      <pc:sldChg chg="del">
        <pc:chgData name="Robert Stacey" userId="8f61b79c-1993-4b76-a5c5-6bb0e2071c28" providerId="ADAL" clId="{3701F55E-5077-4CF8-909D-D96BB60EFB72}" dt="2020-07-15T21:46:46.378" v="254" actId="2696"/>
        <pc:sldMkLst>
          <pc:docMk/>
          <pc:sldMk cId="4042632078" sldId="367"/>
        </pc:sldMkLst>
      </pc:sldChg>
      <pc:sldChg chg="del">
        <pc:chgData name="Robert Stacey" userId="8f61b79c-1993-4b76-a5c5-6bb0e2071c28" providerId="ADAL" clId="{3701F55E-5077-4CF8-909D-D96BB60EFB72}" dt="2020-07-15T21:46:46.399" v="255" actId="2696"/>
        <pc:sldMkLst>
          <pc:docMk/>
          <pc:sldMk cId="335741029" sldId="368"/>
        </pc:sldMkLst>
      </pc:sldChg>
      <pc:sldChg chg="del">
        <pc:chgData name="Robert Stacey" userId="8f61b79c-1993-4b76-a5c5-6bb0e2071c28" providerId="ADAL" clId="{3701F55E-5077-4CF8-909D-D96BB60EFB72}" dt="2020-07-15T21:46:46.425" v="256" actId="2696"/>
        <pc:sldMkLst>
          <pc:docMk/>
          <pc:sldMk cId="2075914236" sldId="369"/>
        </pc:sldMkLst>
      </pc:sldChg>
      <pc:sldChg chg="del">
        <pc:chgData name="Robert Stacey" userId="8f61b79c-1993-4b76-a5c5-6bb0e2071c28" providerId="ADAL" clId="{3701F55E-5077-4CF8-909D-D96BB60EFB72}" dt="2020-07-15T21:46:46.460" v="257" actId="2696"/>
        <pc:sldMkLst>
          <pc:docMk/>
          <pc:sldMk cId="3846018790" sldId="370"/>
        </pc:sldMkLst>
      </pc:sldChg>
      <pc:sldChg chg="del">
        <pc:chgData name="Robert Stacey" userId="8f61b79c-1993-4b76-a5c5-6bb0e2071c28" providerId="ADAL" clId="{3701F55E-5077-4CF8-909D-D96BB60EFB72}" dt="2020-07-15T21:46:46.485" v="258" actId="2696"/>
        <pc:sldMkLst>
          <pc:docMk/>
          <pc:sldMk cId="3957554862" sldId="371"/>
        </pc:sldMkLst>
      </pc:sldChg>
      <pc:sldChg chg="del">
        <pc:chgData name="Robert Stacey" userId="8f61b79c-1993-4b76-a5c5-6bb0e2071c28" providerId="ADAL" clId="{3701F55E-5077-4CF8-909D-D96BB60EFB72}" dt="2020-07-15T21:46:46.500" v="259" actId="2696"/>
        <pc:sldMkLst>
          <pc:docMk/>
          <pc:sldMk cId="3752147145" sldId="372"/>
        </pc:sldMkLst>
      </pc:sldChg>
      <pc:sldChg chg="del">
        <pc:chgData name="Robert Stacey" userId="8f61b79c-1993-4b76-a5c5-6bb0e2071c28" providerId="ADAL" clId="{3701F55E-5077-4CF8-909D-D96BB60EFB72}" dt="2020-07-15T21:46:46.516" v="260" actId="2696"/>
        <pc:sldMkLst>
          <pc:docMk/>
          <pc:sldMk cId="2671714631" sldId="373"/>
        </pc:sldMkLst>
      </pc:sldChg>
      <pc:sldChg chg="del">
        <pc:chgData name="Robert Stacey" userId="8f61b79c-1993-4b76-a5c5-6bb0e2071c28" providerId="ADAL" clId="{3701F55E-5077-4CF8-909D-D96BB60EFB72}" dt="2020-07-15T21:46:46.533" v="261" actId="2696"/>
        <pc:sldMkLst>
          <pc:docMk/>
          <pc:sldMk cId="4066768820" sldId="374"/>
        </pc:sldMkLst>
      </pc:sldChg>
      <pc:sldChg chg="del">
        <pc:chgData name="Robert Stacey" userId="8f61b79c-1993-4b76-a5c5-6bb0e2071c28" providerId="ADAL" clId="{3701F55E-5077-4CF8-909D-D96BB60EFB72}" dt="2020-07-15T21:46:46.551" v="262" actId="2696"/>
        <pc:sldMkLst>
          <pc:docMk/>
          <pc:sldMk cId="3678451738" sldId="375"/>
        </pc:sldMkLst>
      </pc:sldChg>
      <pc:sldChg chg="del">
        <pc:chgData name="Robert Stacey" userId="8f61b79c-1993-4b76-a5c5-6bb0e2071c28" providerId="ADAL" clId="{3701F55E-5077-4CF8-909D-D96BB60EFB72}" dt="2020-07-15T21:46:46.570" v="263" actId="2696"/>
        <pc:sldMkLst>
          <pc:docMk/>
          <pc:sldMk cId="651625454" sldId="376"/>
        </pc:sldMkLst>
      </pc:sldChg>
      <pc:sldChg chg="del">
        <pc:chgData name="Robert Stacey" userId="8f61b79c-1993-4b76-a5c5-6bb0e2071c28" providerId="ADAL" clId="{3701F55E-5077-4CF8-909D-D96BB60EFB72}" dt="2020-07-15T21:46:46.586" v="264" actId="2696"/>
        <pc:sldMkLst>
          <pc:docMk/>
          <pc:sldMk cId="2139666354" sldId="377"/>
        </pc:sldMkLst>
      </pc:sldChg>
      <pc:sldChg chg="del">
        <pc:chgData name="Robert Stacey" userId="8f61b79c-1993-4b76-a5c5-6bb0e2071c28" providerId="ADAL" clId="{3701F55E-5077-4CF8-909D-D96BB60EFB72}" dt="2020-07-15T21:46:46.605" v="265" actId="2696"/>
        <pc:sldMkLst>
          <pc:docMk/>
          <pc:sldMk cId="4089583542" sldId="378"/>
        </pc:sldMkLst>
      </pc:sldChg>
      <pc:sldChg chg="del">
        <pc:chgData name="Robert Stacey" userId="8f61b79c-1993-4b76-a5c5-6bb0e2071c28" providerId="ADAL" clId="{3701F55E-5077-4CF8-909D-D96BB60EFB72}" dt="2020-07-15T21:46:46.620" v="266" actId="2696"/>
        <pc:sldMkLst>
          <pc:docMk/>
          <pc:sldMk cId="4168230079" sldId="379"/>
        </pc:sldMkLst>
      </pc:sldChg>
      <pc:sldChg chg="del">
        <pc:chgData name="Robert Stacey" userId="8f61b79c-1993-4b76-a5c5-6bb0e2071c28" providerId="ADAL" clId="{3701F55E-5077-4CF8-909D-D96BB60EFB72}" dt="2020-07-15T21:46:46.635" v="267" actId="2696"/>
        <pc:sldMkLst>
          <pc:docMk/>
          <pc:sldMk cId="1207776436" sldId="380"/>
        </pc:sldMkLst>
      </pc:sldChg>
      <pc:sldChg chg="del">
        <pc:chgData name="Robert Stacey" userId="8f61b79c-1993-4b76-a5c5-6bb0e2071c28" providerId="ADAL" clId="{3701F55E-5077-4CF8-909D-D96BB60EFB72}" dt="2020-07-15T21:46:46.796" v="274" actId="2696"/>
        <pc:sldMkLst>
          <pc:docMk/>
          <pc:sldMk cId="359253220" sldId="381"/>
        </pc:sldMkLst>
      </pc:sldChg>
      <pc:sldChg chg="del">
        <pc:chgData name="Robert Stacey" userId="8f61b79c-1993-4b76-a5c5-6bb0e2071c28" providerId="ADAL" clId="{3701F55E-5077-4CF8-909D-D96BB60EFB72}" dt="2020-07-15T21:46:46.815" v="275" actId="2696"/>
        <pc:sldMkLst>
          <pc:docMk/>
          <pc:sldMk cId="781992046" sldId="382"/>
        </pc:sldMkLst>
      </pc:sldChg>
      <pc:sldChg chg="del">
        <pc:chgData name="Robert Stacey" userId="8f61b79c-1993-4b76-a5c5-6bb0e2071c28" providerId="ADAL" clId="{3701F55E-5077-4CF8-909D-D96BB60EFB72}" dt="2020-07-15T21:46:46.830" v="276" actId="2696"/>
        <pc:sldMkLst>
          <pc:docMk/>
          <pc:sldMk cId="1110393634" sldId="383"/>
        </pc:sldMkLst>
      </pc:sldChg>
      <pc:sldChg chg="del">
        <pc:chgData name="Robert Stacey" userId="8f61b79c-1993-4b76-a5c5-6bb0e2071c28" providerId="ADAL" clId="{3701F55E-5077-4CF8-909D-D96BB60EFB72}" dt="2020-07-15T21:46:46.842" v="277" actId="2696"/>
        <pc:sldMkLst>
          <pc:docMk/>
          <pc:sldMk cId="3780155342" sldId="384"/>
        </pc:sldMkLst>
      </pc:sldChg>
      <pc:sldChg chg="del">
        <pc:chgData name="Robert Stacey" userId="8f61b79c-1993-4b76-a5c5-6bb0e2071c28" providerId="ADAL" clId="{3701F55E-5077-4CF8-909D-D96BB60EFB72}" dt="2020-07-15T21:46:14.087" v="158" actId="2696"/>
        <pc:sldMkLst>
          <pc:docMk/>
          <pc:sldMk cId="8329212" sldId="385"/>
        </pc:sldMkLst>
      </pc:sldChg>
      <pc:sldChg chg="del">
        <pc:chgData name="Robert Stacey" userId="8f61b79c-1993-4b76-a5c5-6bb0e2071c28" providerId="ADAL" clId="{3701F55E-5077-4CF8-909D-D96BB60EFB72}" dt="2020-07-15T21:46:17.401" v="159" actId="2696"/>
        <pc:sldMkLst>
          <pc:docMk/>
          <pc:sldMk cId="3456474069" sldId="386"/>
        </pc:sldMkLst>
      </pc:sldChg>
      <pc:sldChg chg="addSp delSp modSp add">
        <pc:chgData name="Robert Stacey" userId="8f61b79c-1993-4b76-a5c5-6bb0e2071c28" providerId="ADAL" clId="{3701F55E-5077-4CF8-909D-D96BB60EFB72}" dt="2020-07-15T21:46:00.304" v="157" actId="1038"/>
        <pc:sldMkLst>
          <pc:docMk/>
          <pc:sldMk cId="2081623520" sldId="387"/>
        </pc:sldMkLst>
        <pc:spChg chg="mod">
          <ac:chgData name="Robert Stacey" userId="8f61b79c-1993-4b76-a5c5-6bb0e2071c28" providerId="ADAL" clId="{3701F55E-5077-4CF8-909D-D96BB60EFB72}" dt="2020-07-15T21:41:14.148" v="55" actId="20577"/>
          <ac:spMkLst>
            <pc:docMk/>
            <pc:sldMk cId="2081623520" sldId="387"/>
            <ac:spMk id="2" creationId="{6F944994-DFB2-4843-85A4-4F278D792551}"/>
          </ac:spMkLst>
        </pc:spChg>
        <pc:spChg chg="del">
          <ac:chgData name="Robert Stacey" userId="8f61b79c-1993-4b76-a5c5-6bb0e2071c28" providerId="ADAL" clId="{3701F55E-5077-4CF8-909D-D96BB60EFB72}" dt="2020-07-15T21:40:32.836" v="2"/>
          <ac:spMkLst>
            <pc:docMk/>
            <pc:sldMk cId="2081623520" sldId="387"/>
            <ac:spMk id="3" creationId="{CF6EE2E3-8516-423A-9416-E3BB5663EE4F}"/>
          </ac:spMkLst>
        </pc:spChg>
        <pc:spChg chg="add mod">
          <ac:chgData name="Robert Stacey" userId="8f61b79c-1993-4b76-a5c5-6bb0e2071c28" providerId="ADAL" clId="{3701F55E-5077-4CF8-909D-D96BB60EFB72}" dt="2020-07-15T21:46:00.304" v="157" actId="1038"/>
          <ac:spMkLst>
            <pc:docMk/>
            <pc:sldMk cId="2081623520" sldId="387"/>
            <ac:spMk id="9" creationId="{C285EADB-B837-4252-9D9E-B3884C0A1222}"/>
          </ac:spMkLst>
        </pc:spChg>
        <pc:picChg chg="add mod">
          <ac:chgData name="Robert Stacey" userId="8f61b79c-1993-4b76-a5c5-6bb0e2071c28" providerId="ADAL" clId="{3701F55E-5077-4CF8-909D-D96BB60EFB72}" dt="2020-07-15T21:41:00.108" v="16" actId="1038"/>
          <ac:picMkLst>
            <pc:docMk/>
            <pc:sldMk cId="2081623520" sldId="387"/>
            <ac:picMk id="8" creationId="{031EABF9-38A9-4124-8A3D-366EFD48ABC9}"/>
          </ac:picMkLst>
        </pc:picChg>
      </pc:sldChg>
      <pc:sldChg chg="addSp delSp modSp add">
        <pc:chgData name="Robert Stacey" userId="8f61b79c-1993-4b76-a5c5-6bb0e2071c28" providerId="ADAL" clId="{3701F55E-5077-4CF8-909D-D96BB60EFB72}" dt="2020-07-15T21:44:06.166" v="154" actId="1076"/>
        <pc:sldMkLst>
          <pc:docMk/>
          <pc:sldMk cId="49872717" sldId="388"/>
        </pc:sldMkLst>
        <pc:spChg chg="mod">
          <ac:chgData name="Robert Stacey" userId="8f61b79c-1993-4b76-a5c5-6bb0e2071c28" providerId="ADAL" clId="{3701F55E-5077-4CF8-909D-D96BB60EFB72}" dt="2020-07-15T21:41:46.278" v="80" actId="20577"/>
          <ac:spMkLst>
            <pc:docMk/>
            <pc:sldMk cId="49872717" sldId="388"/>
            <ac:spMk id="2" creationId="{A850A6E6-0712-4197-AEC2-858CD1603E28}"/>
          </ac:spMkLst>
        </pc:spChg>
        <pc:spChg chg="del">
          <ac:chgData name="Robert Stacey" userId="8f61b79c-1993-4b76-a5c5-6bb0e2071c28" providerId="ADAL" clId="{3701F55E-5077-4CF8-909D-D96BB60EFB72}" dt="2020-07-15T21:41:33.402" v="57"/>
          <ac:spMkLst>
            <pc:docMk/>
            <pc:sldMk cId="49872717" sldId="388"/>
            <ac:spMk id="3" creationId="{DF1BFDFD-AEB1-4C9E-9CCC-CCA9BD6BA0FD}"/>
          </ac:spMkLst>
        </pc:spChg>
        <pc:spChg chg="add mod">
          <ac:chgData name="Robert Stacey" userId="8f61b79c-1993-4b76-a5c5-6bb0e2071c28" providerId="ADAL" clId="{3701F55E-5077-4CF8-909D-D96BB60EFB72}" dt="2020-07-15T21:44:06.166" v="154" actId="1076"/>
          <ac:spMkLst>
            <pc:docMk/>
            <pc:sldMk cId="49872717" sldId="388"/>
            <ac:spMk id="9" creationId="{BE54825C-0479-4DC5-9761-15CF48DCEAD9}"/>
          </ac:spMkLst>
        </pc:spChg>
        <pc:picChg chg="add mod">
          <ac:chgData name="Robert Stacey" userId="8f61b79c-1993-4b76-a5c5-6bb0e2071c28" providerId="ADAL" clId="{3701F55E-5077-4CF8-909D-D96BB60EFB72}" dt="2020-07-15T21:41:57.168" v="85" actId="1036"/>
          <ac:picMkLst>
            <pc:docMk/>
            <pc:sldMk cId="49872717" sldId="388"/>
            <ac:picMk id="8" creationId="{8E7D0027-8A58-4094-B6FE-B11476C11E24}"/>
          </ac:picMkLst>
        </pc:picChg>
      </pc:sldChg>
      <pc:sldChg chg="add del">
        <pc:chgData name="Robert Stacey" userId="8f61b79c-1993-4b76-a5c5-6bb0e2071c28" providerId="ADAL" clId="{3701F55E-5077-4CF8-909D-D96BB60EFB72}" dt="2020-07-15T21:50:56.664" v="327" actId="2696"/>
        <pc:sldMkLst>
          <pc:docMk/>
          <pc:sldMk cId="0" sldId="389"/>
        </pc:sldMkLst>
      </pc:sldChg>
      <pc:sldChg chg="add del">
        <pc:chgData name="Robert Stacey" userId="8f61b79c-1993-4b76-a5c5-6bb0e2071c28" providerId="ADAL" clId="{3701F55E-5077-4CF8-909D-D96BB60EFB72}" dt="2020-07-15T21:51:00.688" v="328" actId="2696"/>
        <pc:sldMkLst>
          <pc:docMk/>
          <pc:sldMk cId="0" sldId="390"/>
        </pc:sldMkLst>
      </pc:sldChg>
      <pc:sldChg chg="modSp add">
        <pc:chgData name="Robert Stacey" userId="8f61b79c-1993-4b76-a5c5-6bb0e2071c28" providerId="ADAL" clId="{3701F55E-5077-4CF8-909D-D96BB60EFB72}" dt="2020-07-15T21:52:25.013" v="329"/>
        <pc:sldMkLst>
          <pc:docMk/>
          <pc:sldMk cId="0" sldId="440"/>
        </pc:sldMkLst>
        <pc:spChg chg="mod">
          <ac:chgData name="Robert Stacey" userId="8f61b79c-1993-4b76-a5c5-6bb0e2071c28" providerId="ADAL" clId="{3701F55E-5077-4CF8-909D-D96BB60EFB72}" dt="2020-07-15T21:52:25.013" v="329"/>
          <ac:spMkLst>
            <pc:docMk/>
            <pc:sldMk cId="0" sldId="440"/>
            <ac:spMk id="5123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1:52:25.013" v="329"/>
        <pc:sldMkLst>
          <pc:docMk/>
          <pc:sldMk cId="0" sldId="441"/>
        </pc:sldMkLst>
        <pc:spChg chg="mod">
          <ac:chgData name="Robert Stacey" userId="8f61b79c-1993-4b76-a5c5-6bb0e2071c28" providerId="ADAL" clId="{3701F55E-5077-4CF8-909D-D96BB60EFB72}" dt="2020-07-15T21:52:25.013" v="329"/>
          <ac:spMkLst>
            <pc:docMk/>
            <pc:sldMk cId="0" sldId="441"/>
            <ac:spMk id="2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1:52:25.013" v="329"/>
        <pc:sldMkLst>
          <pc:docMk/>
          <pc:sldMk cId="0" sldId="442"/>
        </pc:sldMkLst>
        <pc:spChg chg="mod">
          <ac:chgData name="Robert Stacey" userId="8f61b79c-1993-4b76-a5c5-6bb0e2071c28" providerId="ADAL" clId="{3701F55E-5077-4CF8-909D-D96BB60EFB72}" dt="2020-07-15T21:52:25.013" v="329"/>
          <ac:spMkLst>
            <pc:docMk/>
            <pc:sldMk cId="0" sldId="442"/>
            <ac:spMk id="7171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7:09.044" v="427"/>
        <pc:sldMkLst>
          <pc:docMk/>
          <pc:sldMk cId="2355173501" sldId="477"/>
        </pc:sldMkLst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2355173501" sldId="477"/>
            <ac:spMk id="4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2355173501" sldId="477"/>
            <ac:spMk id="5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7:09.044" v="427"/>
        <pc:sldMkLst>
          <pc:docMk/>
          <pc:sldMk cId="161135612" sldId="490"/>
        </pc:sldMkLst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161135612" sldId="490"/>
            <ac:spMk id="4" creationId="{B3D02219-1223-4A94-B7A4-D63635EBBEF5}"/>
          </ac:spMkLst>
        </pc:spChg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161135612" sldId="490"/>
            <ac:spMk id="5" creationId="{9CC7141F-4D14-416D-9A07-6BE0BD33A2C9}"/>
          </ac:spMkLst>
        </pc:spChg>
      </pc:sldChg>
      <pc:sldChg chg="modSp add">
        <pc:chgData name="Robert Stacey" userId="8f61b79c-1993-4b76-a5c5-6bb0e2071c28" providerId="ADAL" clId="{3701F55E-5077-4CF8-909D-D96BB60EFB72}" dt="2020-07-15T22:07:09.044" v="427"/>
        <pc:sldMkLst>
          <pc:docMk/>
          <pc:sldMk cId="3772310974" sldId="494"/>
        </pc:sldMkLst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3772310974" sldId="494"/>
            <ac:spMk id="4" creationId="{B3D02219-1223-4A94-B7A4-D63635EBBEF5}"/>
          </ac:spMkLst>
        </pc:spChg>
        <pc:spChg chg="mod">
          <ac:chgData name="Robert Stacey" userId="8f61b79c-1993-4b76-a5c5-6bb0e2071c28" providerId="ADAL" clId="{3701F55E-5077-4CF8-909D-D96BB60EFB72}" dt="2020-07-15T22:07:09.044" v="427"/>
          <ac:spMkLst>
            <pc:docMk/>
            <pc:sldMk cId="3772310974" sldId="494"/>
            <ac:spMk id="5" creationId="{9CC7141F-4D14-416D-9A07-6BE0BD33A2C9}"/>
          </ac:spMkLst>
        </pc:spChg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08373632" sldId="647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435705873" sldId="648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658799739" sldId="649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729725677" sldId="650"/>
        </pc:sldMkLst>
      </pc:sldChg>
      <pc:sldChg chg="modSp add">
        <pc:chgData name="Robert Stacey" userId="8f61b79c-1993-4b76-a5c5-6bb0e2071c28" providerId="ADAL" clId="{3701F55E-5077-4CF8-909D-D96BB60EFB72}" dt="2020-07-15T22:02:53.900" v="420"/>
        <pc:sldMkLst>
          <pc:docMk/>
          <pc:sldMk cId="0" sldId="1573"/>
        </pc:sldMkLst>
        <pc:spChg chg="mod">
          <ac:chgData name="Robert Stacey" userId="8f61b79c-1993-4b76-a5c5-6bb0e2071c28" providerId="ADAL" clId="{3701F55E-5077-4CF8-909D-D96BB60EFB72}" dt="2020-07-15T22:02:53.900" v="420"/>
          <ac:spMkLst>
            <pc:docMk/>
            <pc:sldMk cId="0" sldId="1573"/>
            <ac:spMk id="2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2:02:19.326" v="414" actId="27636"/>
          <ac:spMkLst>
            <pc:docMk/>
            <pc:sldMk cId="0" sldId="1573"/>
            <ac:spMk id="3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2:49.012" v="419"/>
        <pc:sldMkLst>
          <pc:docMk/>
          <pc:sldMk cId="0" sldId="1574"/>
        </pc:sldMkLst>
        <pc:spChg chg="mod">
          <ac:chgData name="Robert Stacey" userId="8f61b79c-1993-4b76-a5c5-6bb0e2071c28" providerId="ADAL" clId="{3701F55E-5077-4CF8-909D-D96BB60EFB72}" dt="2020-07-15T22:02:49.012" v="419"/>
          <ac:spMkLst>
            <pc:docMk/>
            <pc:sldMk cId="0" sldId="1574"/>
            <ac:spMk id="2" creationId="{00000000-0000-0000-0000-000000000000}"/>
          </ac:spMkLst>
        </pc:spChg>
        <pc:spChg chg="mod">
          <ac:chgData name="Robert Stacey" userId="8f61b79c-1993-4b76-a5c5-6bb0e2071c28" providerId="ADAL" clId="{3701F55E-5077-4CF8-909D-D96BB60EFB72}" dt="2020-07-15T22:02:19.518" v="415" actId="27636"/>
          <ac:spMkLst>
            <pc:docMk/>
            <pc:sldMk cId="0" sldId="1574"/>
            <ac:spMk id="3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2:39.531" v="417"/>
        <pc:sldMkLst>
          <pc:docMk/>
          <pc:sldMk cId="0" sldId="1575"/>
        </pc:sldMkLst>
        <pc:spChg chg="mod">
          <ac:chgData name="Robert Stacey" userId="8f61b79c-1993-4b76-a5c5-6bb0e2071c28" providerId="ADAL" clId="{3701F55E-5077-4CF8-909D-D96BB60EFB72}" dt="2020-07-15T22:02:39.531" v="417"/>
          <ac:spMkLst>
            <pc:docMk/>
            <pc:sldMk cId="0" sldId="1575"/>
            <ac:spMk id="2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2:44.584" v="418"/>
        <pc:sldMkLst>
          <pc:docMk/>
          <pc:sldMk cId="0" sldId="1576"/>
        </pc:sldMkLst>
        <pc:spChg chg="mod">
          <ac:chgData name="Robert Stacey" userId="8f61b79c-1993-4b76-a5c5-6bb0e2071c28" providerId="ADAL" clId="{3701F55E-5077-4CF8-909D-D96BB60EFB72}" dt="2020-07-15T22:02:44.584" v="418"/>
          <ac:spMkLst>
            <pc:docMk/>
            <pc:sldMk cId="0" sldId="1576"/>
            <ac:spMk id="2" creationId="{00000000-0000-0000-0000-000000000000}"/>
          </ac:spMkLst>
        </pc:spChg>
      </pc:sldChg>
      <pc:sldChg chg="modSp add">
        <pc:chgData name="Robert Stacey" userId="8f61b79c-1993-4b76-a5c5-6bb0e2071c28" providerId="ADAL" clId="{3701F55E-5077-4CF8-909D-D96BB60EFB72}" dt="2020-07-15T22:02:34.578" v="416"/>
        <pc:sldMkLst>
          <pc:docMk/>
          <pc:sldMk cId="0" sldId="1578"/>
        </pc:sldMkLst>
        <pc:spChg chg="mod">
          <ac:chgData name="Robert Stacey" userId="8f61b79c-1993-4b76-a5c5-6bb0e2071c28" providerId="ADAL" clId="{3701F55E-5077-4CF8-909D-D96BB60EFB72}" dt="2020-07-15T22:02:34.578" v="416"/>
          <ac:spMkLst>
            <pc:docMk/>
            <pc:sldMk cId="0" sldId="1578"/>
            <ac:spMk id="2" creationId="{00000000-0000-0000-0000-000000000000}"/>
          </ac:spMkLst>
        </pc:spChg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753633449" sldId="1719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260208081" sldId="1720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923518834" sldId="1721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152368608" sldId="2350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05606978" sldId="2355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057964646" sldId="2356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44254286" sldId="2357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332865316" sldId="2360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021637860" sldId="2361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364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727444069" sldId="2365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2033199149" sldId="2366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1752578952" sldId="2367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368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0" sldId="2369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454883255" sldId="2370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651786171" sldId="2371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2588549474" sldId="2372"/>
        </pc:sldMkLst>
      </pc:sldChg>
      <pc:sldChg chg="add del">
        <pc:chgData name="Robert Stacey" userId="8f61b79c-1993-4b76-a5c5-6bb0e2071c28" providerId="ADAL" clId="{3701F55E-5077-4CF8-909D-D96BB60EFB72}" dt="2020-07-15T22:03:15.283" v="421" actId="2696"/>
        <pc:sldMkLst>
          <pc:docMk/>
          <pc:sldMk cId="0" sldId="2373"/>
        </pc:sldMkLst>
      </pc:sldChg>
      <pc:sldChg chg="modSp add del">
        <pc:chgData name="Robert Stacey" userId="8f61b79c-1993-4b76-a5c5-6bb0e2071c28" providerId="ADAL" clId="{3701F55E-5077-4CF8-909D-D96BB60EFB72}" dt="2020-07-15T22:03:15.296" v="422" actId="2696"/>
        <pc:sldMkLst>
          <pc:docMk/>
          <pc:sldMk cId="0" sldId="2374"/>
        </pc:sldMkLst>
        <pc:spChg chg="mod">
          <ac:chgData name="Robert Stacey" userId="8f61b79c-1993-4b76-a5c5-6bb0e2071c28" providerId="ADAL" clId="{3701F55E-5077-4CF8-909D-D96BB60EFB72}" dt="2020-07-15T21:50:40.633" v="326" actId="27636"/>
          <ac:spMkLst>
            <pc:docMk/>
            <pc:sldMk cId="0" sldId="2374"/>
            <ac:spMk id="3" creationId="{00000000-0000-0000-0000-000000000000}"/>
          </ac:spMkLst>
        </pc:spChg>
      </pc:sldChg>
      <pc:sldChg chg="add del">
        <pc:chgData name="Robert Stacey" userId="8f61b79c-1993-4b76-a5c5-6bb0e2071c28" providerId="ADAL" clId="{3701F55E-5077-4CF8-909D-D96BB60EFB72}" dt="2020-07-15T22:03:15.331" v="423" actId="2696"/>
        <pc:sldMkLst>
          <pc:docMk/>
          <pc:sldMk cId="0" sldId="2375"/>
        </pc:sldMkLst>
      </pc:sldChg>
      <pc:sldChg chg="add del">
        <pc:chgData name="Robert Stacey" userId="8f61b79c-1993-4b76-a5c5-6bb0e2071c28" providerId="ADAL" clId="{3701F55E-5077-4CF8-909D-D96BB60EFB72}" dt="2020-07-15T22:03:15.356" v="424" actId="2696"/>
        <pc:sldMkLst>
          <pc:docMk/>
          <pc:sldMk cId="0" sldId="2376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822775208" sldId="2377"/>
        </pc:sldMkLst>
      </pc:sldChg>
      <pc:sldChg chg="add">
        <pc:chgData name="Robert Stacey" userId="8f61b79c-1993-4b76-a5c5-6bb0e2071c28" providerId="ADAL" clId="{3701F55E-5077-4CF8-909D-D96BB60EFB72}" dt="2020-07-15T21:50:40.285" v="325"/>
        <pc:sldMkLst>
          <pc:docMk/>
          <pc:sldMk cId="3232377007" sldId="2378"/>
        </pc:sldMkLst>
      </pc:sldChg>
      <pc:sldChg chg="addSp delSp modSp add">
        <pc:chgData name="Robert Stacey" userId="8f61b79c-1993-4b76-a5c5-6bb0e2071c28" providerId="ADAL" clId="{3701F55E-5077-4CF8-909D-D96BB60EFB72}" dt="2020-07-15T22:08:14.465" v="437" actId="20577"/>
        <pc:sldMkLst>
          <pc:docMk/>
          <pc:sldMk cId="4130047531" sldId="2379"/>
        </pc:sldMkLst>
        <pc:spChg chg="del">
          <ac:chgData name="Robert Stacey" userId="8f61b79c-1993-4b76-a5c5-6bb0e2071c28" providerId="ADAL" clId="{3701F55E-5077-4CF8-909D-D96BB60EFB72}" dt="2020-07-15T21:52:51.060" v="331"/>
          <ac:spMkLst>
            <pc:docMk/>
            <pc:sldMk cId="4130047531" sldId="2379"/>
            <ac:spMk id="2" creationId="{D04C53E0-5908-4147-8950-4DE94FFF3AF4}"/>
          </ac:spMkLst>
        </pc:spChg>
        <pc:spChg chg="del">
          <ac:chgData name="Robert Stacey" userId="8f61b79c-1993-4b76-a5c5-6bb0e2071c28" providerId="ADAL" clId="{3701F55E-5077-4CF8-909D-D96BB60EFB72}" dt="2020-07-15T21:52:51.060" v="331"/>
          <ac:spMkLst>
            <pc:docMk/>
            <pc:sldMk cId="4130047531" sldId="2379"/>
            <ac:spMk id="3" creationId="{C9AB96E6-8C66-48E4-8487-A0F58B2C8D3B}"/>
          </ac:spMkLst>
        </pc:spChg>
        <pc:spChg chg="add mod">
          <ac:chgData name="Robert Stacey" userId="8f61b79c-1993-4b76-a5c5-6bb0e2071c28" providerId="ADAL" clId="{3701F55E-5077-4CF8-909D-D96BB60EFB72}" dt="2020-07-15T22:08:14.465" v="437" actId="20577"/>
          <ac:spMkLst>
            <pc:docMk/>
            <pc:sldMk cId="4130047531" sldId="2379"/>
            <ac:spMk id="7" creationId="{7E96B98C-333B-41D3-8E66-2C1A38BD1935}"/>
          </ac:spMkLst>
        </pc:spChg>
        <pc:spChg chg="add mod">
          <ac:chgData name="Robert Stacey" userId="8f61b79c-1993-4b76-a5c5-6bb0e2071c28" providerId="ADAL" clId="{3701F55E-5077-4CF8-909D-D96BB60EFB72}" dt="2020-07-15T21:52:55.538" v="333" actId="20577"/>
          <ac:spMkLst>
            <pc:docMk/>
            <pc:sldMk cId="4130047531" sldId="2379"/>
            <ac:spMk id="8" creationId="{198A22D2-25E3-4E32-9217-D4C152922E28}"/>
          </ac:spMkLst>
        </pc:spChg>
        <pc:spChg chg="add del">
          <ac:chgData name="Robert Stacey" userId="8f61b79c-1993-4b76-a5c5-6bb0e2071c28" providerId="ADAL" clId="{3701F55E-5077-4CF8-909D-D96BB60EFB72}" dt="2020-07-15T22:06:55.212" v="426"/>
          <ac:spMkLst>
            <pc:docMk/>
            <pc:sldMk cId="4130047531" sldId="2379"/>
            <ac:spMk id="9" creationId="{6FD44C7E-C555-40D4-9D99-E85CF7634D44}"/>
          </ac:spMkLst>
        </pc:spChg>
      </pc:sldChg>
      <pc:sldChg chg="modSp add">
        <pc:chgData name="Robert Stacey" userId="8f61b79c-1993-4b76-a5c5-6bb0e2071c28" providerId="ADAL" clId="{3701F55E-5077-4CF8-909D-D96BB60EFB72}" dt="2020-07-15T21:53:37.625" v="379" actId="20577"/>
        <pc:sldMkLst>
          <pc:docMk/>
          <pc:sldMk cId="1314016024" sldId="2380"/>
        </pc:sldMkLst>
        <pc:spChg chg="mod">
          <ac:chgData name="Robert Stacey" userId="8f61b79c-1993-4b76-a5c5-6bb0e2071c28" providerId="ADAL" clId="{3701F55E-5077-4CF8-909D-D96BB60EFB72}" dt="2020-07-15T21:53:37.625" v="379" actId="20577"/>
          <ac:spMkLst>
            <pc:docMk/>
            <pc:sldMk cId="1314016024" sldId="2380"/>
            <ac:spMk id="2" creationId="{FBF23C33-4D7B-4649-8BF2-615E163F2F8C}"/>
          </ac:spMkLst>
        </pc:spChg>
      </pc:sldChg>
      <pc:sldChg chg="modSp add del">
        <pc:chgData name="Robert Stacey" userId="8f61b79c-1993-4b76-a5c5-6bb0e2071c28" providerId="ADAL" clId="{3701F55E-5077-4CF8-909D-D96BB60EFB72}" dt="2020-07-15T22:08:06.957" v="428" actId="2696"/>
        <pc:sldMkLst>
          <pc:docMk/>
          <pc:sldMk cId="1931010942" sldId="2381"/>
        </pc:sldMkLst>
        <pc:spChg chg="mod">
          <ac:chgData name="Robert Stacey" userId="8f61b79c-1993-4b76-a5c5-6bb0e2071c28" providerId="ADAL" clId="{3701F55E-5077-4CF8-909D-D96BB60EFB72}" dt="2020-07-15T21:59:18.170" v="402" actId="20577"/>
          <ac:spMkLst>
            <pc:docMk/>
            <pc:sldMk cId="1931010942" sldId="2381"/>
            <ac:spMk id="7" creationId="{7E96B98C-333B-41D3-8E66-2C1A38BD1935}"/>
          </ac:spMkLst>
        </pc:spChg>
      </pc:sldChg>
      <pc:sldChg chg="add">
        <pc:chgData name="Robert Stacey" userId="8f61b79c-1993-4b76-a5c5-6bb0e2071c28" providerId="ADAL" clId="{3701F55E-5077-4CF8-909D-D96BB60EFB72}" dt="2020-07-15T21:58:52.688" v="382"/>
        <pc:sldMkLst>
          <pc:docMk/>
          <pc:sldMk cId="0" sldId="2382"/>
        </pc:sldMkLst>
      </pc:sldChg>
      <pc:sldChg chg="delSp modSp add">
        <pc:chgData name="Robert Stacey" userId="8f61b79c-1993-4b76-a5c5-6bb0e2071c28" providerId="ADAL" clId="{3701F55E-5077-4CF8-909D-D96BB60EFB72}" dt="2020-07-15T21:59:33.399" v="403" actId="478"/>
        <pc:sldMkLst>
          <pc:docMk/>
          <pc:sldMk cId="0" sldId="2383"/>
        </pc:sldMkLst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383"/>
            <ac:spMk id="8195" creationId="{509AA273-C899-4C4F-988D-82EE07758912}"/>
          </ac:spMkLst>
        </pc:spChg>
        <pc:spChg chg="del">
          <ac:chgData name="Robert Stacey" userId="8f61b79c-1993-4b76-a5c5-6bb0e2071c28" providerId="ADAL" clId="{3701F55E-5077-4CF8-909D-D96BB60EFB72}" dt="2020-07-15T21:59:33.399" v="403" actId="478"/>
          <ac:spMkLst>
            <pc:docMk/>
            <pc:sldMk cId="0" sldId="2383"/>
            <ac:spMk id="8196" creationId="{195B466B-E217-4790-B8A6-F74E8ED72BA5}"/>
          </ac:spMkLst>
        </pc:spChg>
      </pc:sldChg>
      <pc:sldChg chg="delSp modSp add">
        <pc:chgData name="Robert Stacey" userId="8f61b79c-1993-4b76-a5c5-6bb0e2071c28" providerId="ADAL" clId="{3701F55E-5077-4CF8-909D-D96BB60EFB72}" dt="2020-07-15T21:59:37.538" v="404" actId="478"/>
        <pc:sldMkLst>
          <pc:docMk/>
          <pc:sldMk cId="0" sldId="2384"/>
        </pc:sldMkLst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384"/>
            <ac:spMk id="10242" creationId="{214215A4-F383-4A31-A7E2-8DA4A3249830}"/>
          </ac:spMkLst>
        </pc:spChg>
        <pc:spChg chg="del">
          <ac:chgData name="Robert Stacey" userId="8f61b79c-1993-4b76-a5c5-6bb0e2071c28" providerId="ADAL" clId="{3701F55E-5077-4CF8-909D-D96BB60EFB72}" dt="2020-07-15T21:59:37.538" v="404" actId="478"/>
          <ac:spMkLst>
            <pc:docMk/>
            <pc:sldMk cId="0" sldId="2384"/>
            <ac:spMk id="10243" creationId="{EC4F2AFE-88AE-482D-8CAF-90C77B72F725}"/>
          </ac:spMkLst>
        </pc:spChg>
        <pc:spChg chg="mod">
          <ac:chgData name="Robert Stacey" userId="8f61b79c-1993-4b76-a5c5-6bb0e2071c28" providerId="ADAL" clId="{3701F55E-5077-4CF8-909D-D96BB60EFB72}" dt="2020-07-15T21:58:52.688" v="382"/>
          <ac:spMkLst>
            <pc:docMk/>
            <pc:sldMk cId="0" sldId="2384"/>
            <ac:spMk id="10245" creationId="{D3023F4F-0679-42B3-87F0-3CBC0A42FAF3}"/>
          </ac:spMkLst>
        </pc:spChg>
      </pc:sldChg>
      <pc:sldMasterChg chg="modSp delSldLayout">
        <pc:chgData name="Robert Stacey" userId="8f61b79c-1993-4b76-a5c5-6bb0e2071c28" providerId="ADAL" clId="{3701F55E-5077-4CF8-909D-D96BB60EFB72}" dt="2020-07-15T21:49:20.135" v="324" actId="20577"/>
        <pc:sldMasterMkLst>
          <pc:docMk/>
          <pc:sldMasterMk cId="0" sldId="2147483648"/>
        </pc:sldMasterMkLst>
        <pc:spChg chg="mod">
          <ac:chgData name="Robert Stacey" userId="8f61b79c-1993-4b76-a5c5-6bb0e2071c28" providerId="ADAL" clId="{3701F55E-5077-4CF8-909D-D96BB60EFB72}" dt="2020-07-15T21:49:20.135" v="324" actId="20577"/>
          <ac:spMkLst>
            <pc:docMk/>
            <pc:sldMasterMk cId="0" sldId="2147483648"/>
            <ac:spMk id="10" creationId="{00000000-0000-0000-0000-000000000000}"/>
          </ac:spMkLst>
        </pc:spChg>
        <pc:sldLayoutChg chg="del">
          <pc:chgData name="Robert Stacey" userId="8f61b79c-1993-4b76-a5c5-6bb0e2071c28" providerId="ADAL" clId="{3701F55E-5077-4CF8-909D-D96BB60EFB72}" dt="2020-07-15T21:46:45.784" v="233" actId="2696"/>
          <pc:sldLayoutMkLst>
            <pc:docMk/>
            <pc:sldMasterMk cId="0" sldId="2147483648"/>
            <pc:sldLayoutMk cId="1149960534" sldId="2147483660"/>
          </pc:sldLayoutMkLst>
        </pc:sldLayoutChg>
      </pc:sldMasterChg>
    </pc:docChg>
  </pc:docChgLst>
  <pc:docChgLst>
    <pc:chgData name="Stacey, Robert" userId="8f61b79c-1993-4b76-a5c5-6bb0e2071c28" providerId="ADAL" clId="{3701F55E-5077-4CF8-909D-D96BB60EFB72}"/>
    <pc:docChg chg="custSel addSld delSld modSld modMainMaster">
      <pc:chgData name="Stacey, Robert" userId="8f61b79c-1993-4b76-a5c5-6bb0e2071c28" providerId="ADAL" clId="{3701F55E-5077-4CF8-909D-D96BB60EFB72}" dt="2020-07-15T22:34:54.461" v="30" actId="6549"/>
      <pc:docMkLst>
        <pc:docMk/>
      </pc:docMkLst>
      <pc:sldChg chg="del">
        <pc:chgData name="Stacey, Robert" userId="8f61b79c-1993-4b76-a5c5-6bb0e2071c28" providerId="ADAL" clId="{3701F55E-5077-4CF8-909D-D96BB60EFB72}" dt="2020-07-15T22:32:42.993" v="2" actId="2696"/>
        <pc:sldMkLst>
          <pc:docMk/>
          <pc:sldMk cId="2830070962" sldId="265"/>
        </pc:sldMkLst>
      </pc:sldChg>
      <pc:sldChg chg="del">
        <pc:chgData name="Stacey, Robert" userId="8f61b79c-1993-4b76-a5c5-6bb0e2071c28" providerId="ADAL" clId="{3701F55E-5077-4CF8-909D-D96BB60EFB72}" dt="2020-07-15T22:32:45.218" v="3" actId="2696"/>
        <pc:sldMkLst>
          <pc:docMk/>
          <pc:sldMk cId="3779392647" sldId="266"/>
        </pc:sldMkLst>
      </pc:sldChg>
      <pc:sldChg chg="addSp modSp add">
        <pc:chgData name="Stacey, Robert" userId="8f61b79c-1993-4b76-a5c5-6bb0e2071c28" providerId="ADAL" clId="{3701F55E-5077-4CF8-909D-D96BB60EFB72}" dt="2020-07-15T22:33:36.174" v="27" actId="1076"/>
        <pc:sldMkLst>
          <pc:docMk/>
          <pc:sldMk cId="1590738440" sldId="340"/>
        </pc:sldMkLst>
        <pc:spChg chg="add mod">
          <ac:chgData name="Stacey, Robert" userId="8f61b79c-1993-4b76-a5c5-6bb0e2071c28" providerId="ADAL" clId="{3701F55E-5077-4CF8-909D-D96BB60EFB72}" dt="2020-07-15T22:33:36.174" v="27" actId="1076"/>
          <ac:spMkLst>
            <pc:docMk/>
            <pc:sldMk cId="1590738440" sldId="340"/>
            <ac:spMk id="7" creationId="{E7FB8EE1-8137-46DB-92CB-F95EEA9C5914}"/>
          </ac:spMkLst>
        </pc:spChg>
      </pc:sldChg>
      <pc:sldChg chg="add">
        <pc:chgData name="Stacey, Robert" userId="8f61b79c-1993-4b76-a5c5-6bb0e2071c28" providerId="ADAL" clId="{3701F55E-5077-4CF8-909D-D96BB60EFB72}" dt="2020-07-15T22:32:18.537" v="0"/>
        <pc:sldMkLst>
          <pc:docMk/>
          <pc:sldMk cId="3550479006" sldId="341"/>
        </pc:sldMkLst>
      </pc:sldChg>
      <pc:sldChg chg="add">
        <pc:chgData name="Stacey, Robert" userId="8f61b79c-1993-4b76-a5c5-6bb0e2071c28" providerId="ADAL" clId="{3701F55E-5077-4CF8-909D-D96BB60EFB72}" dt="2020-07-15T22:32:18.537" v="0"/>
        <pc:sldMkLst>
          <pc:docMk/>
          <pc:sldMk cId="3501941910" sldId="342"/>
        </pc:sldMkLst>
      </pc:sldChg>
      <pc:sldChg chg="add">
        <pc:chgData name="Stacey, Robert" userId="8f61b79c-1993-4b76-a5c5-6bb0e2071c28" providerId="ADAL" clId="{3701F55E-5077-4CF8-909D-D96BB60EFB72}" dt="2020-07-15T22:32:18.537" v="0"/>
        <pc:sldMkLst>
          <pc:docMk/>
          <pc:sldMk cId="3385280706" sldId="343"/>
        </pc:sldMkLst>
      </pc:sldChg>
      <pc:sldChg chg="addSp">
        <pc:chgData name="Stacey, Robert" userId="8f61b79c-1993-4b76-a5c5-6bb0e2071c28" providerId="ADAL" clId="{3701F55E-5077-4CF8-909D-D96BB60EFB72}" dt="2020-07-15T22:34:11.607" v="28"/>
        <pc:sldMkLst>
          <pc:docMk/>
          <pc:sldMk cId="0" sldId="1573"/>
        </pc:sldMkLst>
        <pc:spChg chg="add">
          <ac:chgData name="Stacey, Robert" userId="8f61b79c-1993-4b76-a5c5-6bb0e2071c28" providerId="ADAL" clId="{3701F55E-5077-4CF8-909D-D96BB60EFB72}" dt="2020-07-15T22:34:11.607" v="28"/>
          <ac:spMkLst>
            <pc:docMk/>
            <pc:sldMk cId="0" sldId="1573"/>
            <ac:spMk id="7" creationId="{45901701-CEF7-4745-B9DF-2E28FF02E7F3}"/>
          </ac:spMkLst>
        </pc:spChg>
      </pc:sldChg>
      <pc:sldChg chg="modSp">
        <pc:chgData name="Stacey, Robert" userId="8f61b79c-1993-4b76-a5c5-6bb0e2071c28" providerId="ADAL" clId="{3701F55E-5077-4CF8-909D-D96BB60EFB72}" dt="2020-07-15T22:32:18.693" v="1" actId="27636"/>
        <pc:sldMkLst>
          <pc:docMk/>
          <pc:sldMk cId="0" sldId="1574"/>
        </pc:sldMkLst>
        <pc:spChg chg="mod">
          <ac:chgData name="Stacey, Robert" userId="8f61b79c-1993-4b76-a5c5-6bb0e2071c28" providerId="ADAL" clId="{3701F55E-5077-4CF8-909D-D96BB60EFB72}" dt="2020-07-15T22:32:18.693" v="1" actId="27636"/>
          <ac:spMkLst>
            <pc:docMk/>
            <pc:sldMk cId="0" sldId="1574"/>
            <ac:spMk id="3" creationId="{00000000-0000-0000-0000-000000000000}"/>
          </ac:spMkLst>
        </pc:spChg>
      </pc:sldChg>
      <pc:sldMasterChg chg="modSp">
        <pc:chgData name="Stacey, Robert" userId="8f61b79c-1993-4b76-a5c5-6bb0e2071c28" providerId="ADAL" clId="{3701F55E-5077-4CF8-909D-D96BB60EFB72}" dt="2020-07-15T22:34:54.461" v="30" actId="6549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3701F55E-5077-4CF8-909D-D96BB60EFB72}" dt="2020-07-15T22:34:54.461" v="3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48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266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802.11-20/0309r0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0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802.11-20/0309r0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60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68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34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71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549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76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1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462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300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70A07D6-9A25-46AE-ADB6-5D1062F729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87B0CCC-6359-49D5-8BCE-18EC1DB24F9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ADE60FCA-59F8-407B-9B90-40150405A348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603E73BF-DA84-4A74-BCCB-3D653EBB0A0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</a:rPr>
              <a:t>Page </a:t>
            </a:r>
            <a:fld id="{B3559480-9ABC-4BAB-82AA-994C194BA0B5}" type="slidenum">
              <a:rPr lang="en-US" altLang="tr-TR" smtClean="0">
                <a:ea typeface="MS Gothic" panose="020B0609070205080204" pitchFamily="49" charset="-128"/>
              </a:rPr>
              <a:pPr>
                <a:spcBef>
                  <a:spcPct val="0"/>
                </a:spcBef>
              </a:pPr>
              <a:t>58</a:t>
            </a:fld>
            <a:endParaRPr lang="en-US" altLang="tr-TR">
              <a:ea typeface="MS Gothic" panose="020B0609070205080204" pitchFamily="49" charset="-128"/>
            </a:endParaRPr>
          </a:p>
        </p:txBody>
      </p:sp>
      <p:sp>
        <p:nvSpPr>
          <p:cNvPr id="7174" name="Text Box 1">
            <a:extLst>
              <a:ext uri="{FF2B5EF4-FFF2-40B4-BE49-F238E27FC236}">
                <a16:creationId xmlns:a16="http://schemas.microsoft.com/office/drawing/2014/main" id="{E4C7E0F0-C2FE-47EF-B59D-49FE771C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tr-TR"/>
          </a:p>
        </p:txBody>
      </p:sp>
      <p:sp>
        <p:nvSpPr>
          <p:cNvPr id="7175" name="Rectangle 2">
            <a:extLst>
              <a:ext uri="{FF2B5EF4-FFF2-40B4-BE49-F238E27FC236}">
                <a16:creationId xmlns:a16="http://schemas.microsoft.com/office/drawing/2014/main" id="{839C6683-1A28-4229-889A-C98E213F6A2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tr-T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3CB5C9-D658-4995-A1A3-211D212DD4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B64B2A2-1ABC-45EA-BDCC-D5A3CC4DC220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2A7213CA-B539-4975-AFBD-472782FAF2E0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D0D6B3E3-7599-4C7C-A232-28CEF512D2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</a:rPr>
              <a:t>Page </a:t>
            </a:r>
            <a:fld id="{11E11A49-2D51-4212-9D4B-1A6FE3157434}" type="slidenum">
              <a:rPr lang="en-US" altLang="tr-TR" smtClean="0">
                <a:ea typeface="MS Gothic" panose="020B0609070205080204" pitchFamily="49" charset="-128"/>
              </a:rPr>
              <a:pPr>
                <a:spcBef>
                  <a:spcPct val="0"/>
                </a:spcBef>
              </a:pPr>
              <a:t>59</a:t>
            </a:fld>
            <a:endParaRPr lang="en-US" altLang="tr-TR">
              <a:ea typeface="MS Gothic" panose="020B0609070205080204" pitchFamily="49" charset="-128"/>
            </a:endParaRPr>
          </a:p>
        </p:txBody>
      </p:sp>
      <p:sp>
        <p:nvSpPr>
          <p:cNvPr id="9222" name="Text Box 1">
            <a:extLst>
              <a:ext uri="{FF2B5EF4-FFF2-40B4-BE49-F238E27FC236}">
                <a16:creationId xmlns:a16="http://schemas.microsoft.com/office/drawing/2014/main" id="{6E59B5DF-7F1B-4C37-A21C-A9A825C8C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tr-TR"/>
          </a:p>
        </p:txBody>
      </p:sp>
      <p:sp>
        <p:nvSpPr>
          <p:cNvPr id="9223" name="Rectangle 2">
            <a:extLst>
              <a:ext uri="{FF2B5EF4-FFF2-40B4-BE49-F238E27FC236}">
                <a16:creationId xmlns:a16="http://schemas.microsoft.com/office/drawing/2014/main" id="{B64E7E33-7440-4743-BAEE-79506F83DF3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tr-T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64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5003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65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66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67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55906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73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5527A97-752A-4195-9B8F-C1CD833CE8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75F637-D9C8-475B-A9D4-A611096096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13274DF9-2A55-4FBE-AF11-D7945CDEB4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AC2A5EEF-F56E-4B8E-9626-95D646D720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AA1C0727-0633-421C-9AF8-D1DE5CD88596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D04EE5A-5BE0-4AC9-B928-B2EF0741A8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799B1E6-895E-49E8-8C7B-7C5E0F959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4359B09-67DE-4E41-A6F7-B79AF51F4B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BF06BD3-C4BA-4AAB-A761-874FBC96FA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426A3012-2D6B-446C-9EDE-9B729BA2A1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3A700723-CFCE-4760-9197-9D6A1222A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2466CC78-A18E-4642-A094-FD2972D06D0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7C930707-0F5A-49B5-B597-F6E34E0CE2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D4C42D21-B741-4169-ABC0-C7BE5A515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3F0648A-76A9-4C8D-8C1C-E536B73BD4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4E4970A-BCCD-4243-9458-C389E88EED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78A8FCD7-AFC7-4038-8EA1-A4F1D4BC53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4584F2B-71F0-4FAA-B838-CA7A5AED81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8ACF7B5-E5A5-4500-B039-EB8D00852C4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D26A873-2538-4715-9581-E206F6988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72B3136-EA1E-4D4C-AB06-F83DF4057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2020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 (Intel)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802.11-20/0326r1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98-00-AANI-aani-sc-teleconference-14-july-2020-meeting-minutes.docx" TargetMode="External"/><Relationship Id="rId2" Type="http://schemas.openxmlformats.org/officeDocument/2006/relationships/hyperlink" Target="https://mentor.ieee.org/802.11/dcn/20/11-20-0991-02-AANI-aani-sc-teleconference-agenda-14-july-202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31-00-AANI-comments-on-11-20-0013-03-aani-draft-technical-report-on-interworking-between-3gpp-5g-network-wlan.docx" TargetMode="External"/><Relationship Id="rId4" Type="http://schemas.openxmlformats.org/officeDocument/2006/relationships/hyperlink" Target="https://mentor.ieee.org/802.11/dcn/20/11-20-0013-03-AANI-draft-technical-report-on-interworking-between-3gpp-5g-network-wlan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1-0arc-liaison-to-revmd-on-es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74-00-0arc-epd-and-lpd-terminology-misalignment-in-ieee-std-802-1-and-802-11.pptx" TargetMode="External"/><Relationship Id="rId4" Type="http://schemas.openxmlformats.org/officeDocument/2006/relationships/hyperlink" Target="https://mentor.ieee.org/802.11/dcn/19/11-19-0106-00-000m-sta-and-ap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20/dn-draft-CSD-0520-v01.pdf" TargetMode="External"/><Relationship Id="rId2" Type="http://schemas.openxmlformats.org/officeDocument/2006/relationships/hyperlink" Target="http://www.ieee802.org/1/files/public/docs2020/dn-draft-PAR-0520-v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107-00-00EC-802-endorsement-letter-and-icaid-new-ethernet-applications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PARs/P802.11REVmd.pdf" TargetMode="External"/><Relationship Id="rId3" Type="http://schemas.openxmlformats.org/officeDocument/2006/relationships/hyperlink" Target="https://mentor.ieee.org/802.11/dcn/19/11-19-2156" TargetMode="External"/><Relationship Id="rId7" Type="http://schemas.openxmlformats.org/officeDocument/2006/relationships/hyperlink" Target="http://www.ieee802.org/11/Reports/tgm_update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ocuments?is_dcn=DCN%2C%20Title%2C%20Author%20or%20Affiliation&amp;is_group=000m" TargetMode="External"/><Relationship Id="rId5" Type="http://schemas.openxmlformats.org/officeDocument/2006/relationships/hyperlink" Target="https://mentor.ieee.org/802.11/dcn/20/11-20-0234-20-000m-2020-jan-mar-teleconference-and-adhoc-agendas.docx" TargetMode="External"/><Relationship Id="rId4" Type="http://schemas.openxmlformats.org/officeDocument/2006/relationships/hyperlink" Target="https://mentor.ieee.org/802.11/dcn/20/11-20-0535-29-000m-2020-april-july-teleconference-agendas.doc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41-10-00ax-sa1-comments-on-tgax-d6-0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38-39-00ax-tgax-crc-teleconference-march-july-2020-teleconference-agendas.ppt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12-03-00ay-sb000-comments-on-tgay-d5-0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186-28-00ay-a-compendium-of-motions-related-to-the-contents-of-the-draft-amendment-for-tgay.doc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9/11-19-1027-01-0rcm-do-not-fear-random-macs.pptx" TargetMode="External"/><Relationship Id="rId3" Type="http://schemas.openxmlformats.org/officeDocument/2006/relationships/hyperlink" Target="https://mentor.ieee.org/802.11/dcn/19/11-19-1442-09-0rcm-rcm-tig-draft-report-outline.odt" TargetMode="External"/><Relationship Id="rId7" Type="http://schemas.openxmlformats.org/officeDocument/2006/relationships/hyperlink" Target="https://mentor.ieee.org/802.11/dcn/19/11-19-0884-00-0rcm-temporary-addresses.pptx" TargetMode="External"/><Relationship Id="rId2" Type="http://schemas.openxmlformats.org/officeDocument/2006/relationships/hyperlink" Target="https://mentor.ieee.org/802.11/dcn/20/11-20-0192-02-0rcm-random-and-changing-mac-addresses-study-group-cre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851-00-0rcm-p802-1cq-mac-address-assignment-requirements.pptx" TargetMode="External"/><Relationship Id="rId11" Type="http://schemas.openxmlformats.org/officeDocument/2006/relationships/hyperlink" Target="https://mentor.ieee.org/802.11/dcn/19/11-19-1320-00-0rcm-assignment-of-temporary-addresses.pptx" TargetMode="External"/><Relationship Id="rId5" Type="http://schemas.openxmlformats.org/officeDocument/2006/relationships/hyperlink" Target="https://mentor.ieee.org/802.11/dcn/18/11-18-1988-02-0arc-proposed-response-to-liaison-from-wba-on-mac-address-randomization-impcats.docx" TargetMode="External"/><Relationship Id="rId10" Type="http://schemas.openxmlformats.org/officeDocument/2006/relationships/hyperlink" Target="https://mentor.ieee.org/802.11/dcn/19/11-19-1314-02-0rcm-privacy-protection-in-wi-fi-analytics-systems.pptx" TargetMode="External"/><Relationship Id="rId4" Type="http://schemas.openxmlformats.org/officeDocument/2006/relationships/hyperlink" Target="https://mentor.ieee.org/802.11/dcn/18/11-18-1579-01-0000-2018-09-liaison-from-wba-re-mac-randomization-impacts.docx" TargetMode="External"/><Relationship Id="rId9" Type="http://schemas.openxmlformats.org/officeDocument/2006/relationships/hyperlink" Target="https://mentor.ieee.org/802.11/dcn/19/11-19-1313-02-0rcm-pitfalls-with-address-randomization.pptx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9f99a72a0130ab9c299bdc62828ddfae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delivers-more-value-from-wi-fi-in-6-ghz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news-events/newsroom/wi-fi-certified-easymesh-enables-self-adapting-wi-fi" TargetMode="Externa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July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512000" imgH="2539535" progId="Word.Document.8">
                  <p:embed/>
                </p:oleObj>
              </mc:Choice>
              <mc:Fallback>
                <p:oleObj name="Document" r:id="rId4" imgW="1051200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42" y="1230546"/>
            <a:ext cx="11430000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11-19/0991r2</a:t>
            </a:r>
            <a:r>
              <a:rPr lang="en-US" altLang="en-US" sz="2000" b="0" dirty="0"/>
              <a:t> , met for one hour – </a:t>
            </a:r>
            <a:r>
              <a:rPr lang="en-US" altLang="en-US" sz="2000" dirty="0"/>
              <a:t>Draft Minutes: </a:t>
            </a:r>
            <a:r>
              <a:rPr lang="en-US" altLang="en-US" sz="2000" b="0" dirty="0">
                <a:hlinkClick r:id="rId3"/>
              </a:rPr>
              <a:t>11-20/1098r0</a:t>
            </a:r>
            <a:endParaRPr lang="en-US" altLang="en-US" sz="2000" b="0" dirty="0"/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4"/>
              </a:rPr>
              <a:t>11-20/0013r3</a:t>
            </a:r>
            <a:r>
              <a:rPr lang="en-US" sz="2400" dirty="0"/>
              <a:t> “Draft technical report on interworking between 3GPP 5G network &amp; WLAN” - Hyun Seo OH (ETRI)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Reviewed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5"/>
              </a:rPr>
              <a:t>11-20/1031r0</a:t>
            </a:r>
            <a:r>
              <a:rPr lang="en-US" sz="2400" dirty="0"/>
              <a:t> “Comments on 11-20-0013-03-aani-draft-technical-report-on-interworking-between-3gpp-5g-network-wlan” – Binita Gupta (Intel)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Presented in detail</a:t>
            </a:r>
            <a:endParaRPr lang="en-US" altLang="en-US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presentation of the contributions there was no time for discussion or a straw poll to be run to decide direction the way forward during the meeting.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2800" b="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meeting closed, a straw poll was run on the AANI email reflector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B8EE1-8137-46DB-92CB-F95EEA9C5914}"/>
              </a:ext>
            </a:extLst>
          </p:cNvPr>
          <p:cNvSpPr txBox="1"/>
          <p:nvPr/>
        </p:nvSpPr>
        <p:spPr>
          <a:xfrm>
            <a:off x="11575" y="606425"/>
            <a:ext cx="3089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 Since Monday</a:t>
            </a:r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601"/>
          </a:xfrm>
        </p:spPr>
        <p:txBody>
          <a:bodyPr/>
          <a:lstStyle/>
          <a:p>
            <a:r>
              <a:rPr lang="en-US" altLang="en-US" sz="3200" b="0" dirty="0"/>
              <a:t>AANI email reflector 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4778"/>
            <a:ext cx="10361084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Poll </a:t>
            </a:r>
            <a:r>
              <a:rPr lang="en-GB" b="0" dirty="0">
                <a:latin typeface="Times New Roman" panose="02020603050405020304" pitchFamily="18" charset="0"/>
              </a:rPr>
              <a:t>opened: Wed 7/14/2020 11:02 AM     Poll Closed: Wed 7/15/2020 11:00 AM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GB" sz="6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Please vote your preference for 1 or 2: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 the comments provided in 11-20/1031r2 (as presented during the meeting) and update the report </a:t>
            </a:r>
            <a:r>
              <a:rPr lang="en-GB" b="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submitting the report for WG comment collection.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Submit 11-20/0013r3 for WG comment collection “now” and consider the comments provided in 11-20/1031r2 during the comment resolution phase, along with other comments received during the WG comment collection.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GB" sz="1800" b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Result: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1: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2: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Abstain:       1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94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b="0" dirty="0"/>
              <a:t>Way Forward as Determine by the AANI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Given the 10 to 10 tie </a:t>
            </a:r>
            <a:r>
              <a:rPr lang="en-US" b="0" dirty="0">
                <a:latin typeface="Times New Roman" panose="02020603050405020304" pitchFamily="18" charset="0"/>
              </a:rPr>
              <a:t>result of the e-mail Straw Poll the AANI SC Chair </a:t>
            </a:r>
            <a:r>
              <a:rPr lang="en-GB" b="0" dirty="0">
                <a:latin typeface="Times New Roman" panose="02020603050405020304" pitchFamily="18" charset="0"/>
              </a:rPr>
              <a:t>requests and encourages the authors and commenters work together to: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Continue discussion on the AANI SC email reflector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authors: to update the report (11-20/0013r3) considering the comments received 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commenters: are encouraged to provide text/graphic contributions for the report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 to provide an updated report for the next AANI Teleconference, to be scheduled on Tuesday 28 July 9:00am-10:00am.</a:t>
            </a:r>
            <a:endParaRPr lang="en-US" b="0" dirty="0">
              <a:latin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Following the 28 July teleconference, the Chair will request the 802.11 WG chair to start a 20-day WG comment collection on the report- start 31 July- close 20 August. </a:t>
            </a: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sz="2000" dirty="0"/>
              <a:t>Tuesday 28 July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25 August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1 September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8 September 9:00am-10:00am ET</a:t>
            </a:r>
          </a:p>
          <a:p>
            <a:r>
              <a:rPr lang="en-US" altLang="en-US" sz="2000" b="0" dirty="0"/>
              <a:t>	Additional teleconference as requested with 10 days’ notification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No meetings since January.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schedule a call later in July (after plenary), to discuss </a:t>
            </a:r>
            <a:r>
              <a:rPr lang="en-US" sz="2400" b="1" dirty="0" err="1"/>
              <a:t>TGbe</a:t>
            </a:r>
            <a:r>
              <a:rPr lang="en-US" sz="2400" b="1" dirty="0"/>
              <a:t> (EHT) multi-band/multi-link operation architecture</a:t>
            </a: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</a:t>
            </a:r>
            <a:r>
              <a:rPr lang="en-US" dirty="0"/>
              <a:t>(purpose and value?, work to update or work to deprecate?)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3"/>
              </a:rPr>
              <a:t>11-20/0177r1</a:t>
            </a:r>
            <a:r>
              <a:rPr lang="en-US" dirty="0"/>
              <a:t> liaised to </a:t>
            </a:r>
            <a:r>
              <a:rPr lang="en-US" dirty="0" err="1"/>
              <a:t>REVmd</a:t>
            </a:r>
            <a:r>
              <a:rPr lang="en-US" dirty="0"/>
              <a:t>. Consider other changes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Monitor </a:t>
            </a:r>
            <a:r>
              <a:rPr lang="en-US" b="1" dirty="0" err="1"/>
              <a:t>TGbd’s</a:t>
            </a:r>
            <a:r>
              <a:rPr lang="en-US" b="1" dirty="0"/>
              <a:t> other activities in support of IEEE 1609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5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6A0A17-216D-4C67-9D70-DD6C17C139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9C0A5B-9132-47B6-BA45-36D1C5720A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3FF8EE-41C8-4AD3-9A71-61FAC7FFCA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943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86F0ACB9-E10C-445A-84CF-F478E65293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formally meet one during virtual meeting Jul 2020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266ECC98-4330-4EA5-A822-80BE1271D2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twice this week:</a:t>
            </a:r>
          </a:p>
          <a:p>
            <a:pPr>
              <a:defRPr/>
            </a:pPr>
            <a:r>
              <a:rPr lang="en-AU" dirty="0"/>
              <a:t>Tue, 14 Jul 2020 at 5-7pm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B03AD-6DF0-4A5B-B6F7-81C9492FAD9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0E1E5-C0D4-47D9-8B2D-2EA1DD0333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B9060-CB41-4B17-AC01-74137ED5C5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BCEC907A-D303-45EF-96CD-431534C4C1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IEEE 802.11 </a:t>
            </a:r>
            <a:r>
              <a:rPr lang="en-US" altLang="en-US" dirty="0" err="1"/>
              <a:t>Coex</a:t>
            </a:r>
            <a:r>
              <a:rPr lang="en-US" altLang="en-US" dirty="0"/>
              <a:t>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059D8B28-3A35-4267-B195-2D7BA09E45D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(11-20-1010) to be addressed include:</a:t>
            </a:r>
          </a:p>
          <a:p>
            <a:pPr>
              <a:defRPr/>
            </a:pPr>
            <a:r>
              <a:rPr lang="en-AU" dirty="0"/>
              <a:t>Discussion of LS response to ERM TG11</a:t>
            </a:r>
          </a:p>
          <a:p>
            <a:pPr lvl="1">
              <a:defRPr/>
            </a:pPr>
            <a:r>
              <a:rPr lang="en-AU" dirty="0"/>
              <a:t>In relation to </a:t>
            </a:r>
            <a:r>
              <a:rPr lang="en-GB" dirty="0"/>
              <a:t>draft TR 103 665 in 2.4 GHz band</a:t>
            </a:r>
            <a:endParaRPr lang="en-AU" dirty="0"/>
          </a:p>
          <a:p>
            <a:pPr>
              <a:defRPr/>
            </a:pPr>
            <a:r>
              <a:rPr lang="en-AU" dirty="0"/>
              <a:t>Review of recent ETSI BRAN activities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inc.</a:t>
            </a:r>
            <a:r>
              <a:rPr lang="en-AU" dirty="0"/>
              <a:t> synchronous access</a:t>
            </a:r>
          </a:p>
          <a:p>
            <a:pPr lvl="2">
              <a:defRPr/>
            </a:pPr>
            <a:r>
              <a:rPr lang="en-AU" dirty="0"/>
              <a:t>Good news on a multi-stakeholder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Bad news, with continuing disagreement between Wi-Fi &amp; LAA/NR-U stakeholders, although there is a possibility for a future compromise!</a:t>
            </a:r>
          </a:p>
          <a:p>
            <a:pPr>
              <a:defRPr/>
            </a:pPr>
            <a:r>
              <a:rPr lang="en-AU" dirty="0"/>
              <a:t>Discussion of extension of Coex SC charter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72CA3-9439-41D2-A5C3-17D3B5BA2D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10C17-4963-47F6-81F5-C52B361A6E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B7804-E70B-4CF2-A6FD-F7A2EE6829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Snapshot slide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were reviewed </a:t>
            </a:r>
            <a:r>
              <a:rPr lang="en-US" altLang="en-US" dirty="0"/>
              <a:t>on the Telecon July 10, 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802.1ASdn Amendment: YANG Data Model,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 Industry Connections - New Ethernet Applications, </a:t>
            </a:r>
            <a:r>
              <a:rPr lang="en-US" sz="2000" b="0" dirty="0">
                <a:hlinkClick r:id="rId4"/>
              </a:rPr>
              <a:t>Endorsement Letter &amp; ICAID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  <a:p>
            <a:r>
              <a:rPr lang="en-US" dirty="0"/>
              <a:t>Summary Report was not necessary, Message sent to 802 EC Reflector that no comments were submitted by 802.11.</a:t>
            </a:r>
          </a:p>
          <a:p>
            <a:r>
              <a:rPr lang="en-US" dirty="0"/>
              <a:t>3 August 2020 </a:t>
            </a:r>
            <a:r>
              <a:rPr lang="en-US"/>
              <a:t>Telecon Cancelled.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90247B-FCFE-4AC3-87EA-E821CE691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10363200" cy="609600"/>
          </a:xfrm>
        </p:spPr>
        <p:txBody>
          <a:bodyPr/>
          <a:lstStyle/>
          <a:p>
            <a:r>
              <a:rPr lang="en-US" altLang="en-US" dirty="0"/>
              <a:t>WNG SC </a:t>
            </a:r>
            <a:r>
              <a:rPr lang="en-US" dirty="0"/>
              <a:t>(Wireless Next Generation) </a:t>
            </a:r>
            <a:r>
              <a:rPr lang="en-US" altLang="en-US" dirty="0"/>
              <a:t> – July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286000"/>
            <a:ext cx="8382000" cy="359727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“Optimized content transfer in mesh network” – </a:t>
            </a:r>
            <a:r>
              <a:rPr lang="en-US" dirty="0" err="1"/>
              <a:t>Gurdev</a:t>
            </a:r>
            <a:r>
              <a:rPr lang="en-US" dirty="0"/>
              <a:t> Singh (Samsung)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2020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11-20/1013r0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DC5618F2-DAF0-40DE-9E32-E5C3B005889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50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July 2020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6054296C-4F3D-4637-9A1D-8D1C4591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04313" y="6475414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EFBE562A-7E6F-4D12-A68B-E33DDA21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23B30F-8657-4746-B344-D9496BDBF69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77716FDD-77CF-417A-9C13-BBA852666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97025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Monday 13 July (11:00-12:00 EDT)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 July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09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DEC8-36AB-4687-88A6-4F6BE3A30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335E-A211-4D92-A84C-29849F748B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6D54C-568B-4FC2-AA12-58C2F034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is a digest of the status reports of all 802.11 subgroups. Liaison 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209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+mj-lt"/>
              </a:rPr>
              <a:t>Adjourn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2020 virtual plenary meeting in Hawaii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6019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09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Monday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13 Jul 20, 5-7pm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6477001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>
                <a:latin typeface="+mn-lt"/>
              </a:rPr>
              <a:pPr/>
              <a:t>20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953000" y="1981200"/>
            <a:ext cx="64770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2020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Jul 2018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1"/>
            <a:r>
              <a:rPr lang="en-AU" dirty="0"/>
              <a:t>Previous SC6 meeting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9E2A9-6954-4175-9467-DC47D1CD74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3A7A4C3-3EC9-497D-8BDE-C0116877EB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34C540-1CF5-4652-82D7-41FB576DBC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C25A-5314-4A72-98BF-217C66E85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a long hiatus in FDIS ballots, five ballots completed in the last few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8ACB-477E-4784-9B54-4A97CBB3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Recent FDIS ballots all require responses</a:t>
            </a:r>
          </a:p>
          <a:p>
            <a:pPr lvl="1"/>
            <a:r>
              <a:rPr lang="en-AU" dirty="0"/>
              <a:t>IEEE 802.1Xck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802.1AE-Rev FDIS ballot requires a response</a:t>
            </a:r>
          </a:p>
          <a:p>
            <a:pPr lvl="2"/>
            <a:r>
              <a:rPr lang="en-AU" dirty="0"/>
              <a:t>Passed, with China NB voting “no” with five comments</a:t>
            </a:r>
          </a:p>
          <a:p>
            <a:pPr lvl="1"/>
            <a:r>
              <a:rPr lang="en-AU" dirty="0"/>
              <a:t>IEEE 802.11aj FDIS ballot requires a response</a:t>
            </a:r>
          </a:p>
          <a:p>
            <a:pPr lvl="2"/>
            <a:r>
              <a:rPr lang="en-AU" dirty="0"/>
              <a:t>Passed, with China NB voting “yes” with two comments</a:t>
            </a:r>
          </a:p>
          <a:p>
            <a:pPr lvl="1"/>
            <a:r>
              <a:rPr lang="en-AU" dirty="0"/>
              <a:t>IEEE 802.11ak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802.11aq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2"/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8C001-340C-4D90-8CC0-CC1B63C1FC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C50F7-0775-424D-B415-D17DD3E93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8F032-561B-4307-B0A1-42566D471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08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8D3E-07AC-402A-92F9-610F61E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is starting a number of activities with potential overlap with IEEE 802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C37-7552-4813-B4CE-ACF99A99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981200"/>
            <a:ext cx="9525000" cy="4114800"/>
          </a:xfrm>
        </p:spPr>
        <p:txBody>
          <a:bodyPr/>
          <a:lstStyle/>
          <a:p>
            <a:r>
              <a:rPr lang="en-AU" dirty="0"/>
              <a:t>Recent SC6 activities have potential IEEE 802 overlap</a:t>
            </a:r>
          </a:p>
          <a:p>
            <a:pPr lvl="1"/>
            <a:r>
              <a:rPr lang="en-AU" dirty="0"/>
              <a:t>SC6 created a SG on wearable devices, with possible overlap with 802.15.4 activities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</a:t>
            </a:r>
            <a:r>
              <a:rPr lang="en-CA" i="1" dirty="0"/>
              <a:t>Trustworthiness ad-hoc </a:t>
            </a:r>
            <a:r>
              <a:rPr lang="en-CA" dirty="0"/>
              <a:t>with very broad scope, including security (encryption) issues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a preliminary work item (PWI) on </a:t>
            </a:r>
            <a:r>
              <a:rPr lang="en-CA" dirty="0"/>
              <a:t>Wake Up Radio based on a proposal from Korea NB, which appears to duplicate 802.11ba and might be of interest to 802.15 WG too</a:t>
            </a:r>
            <a:endParaRPr lang="en-AU" dirty="0"/>
          </a:p>
          <a:p>
            <a:pPr lvl="2"/>
            <a:r>
              <a:rPr lang="en-AU" dirty="0"/>
              <a:t>A LS is probably required</a:t>
            </a:r>
          </a:p>
          <a:p>
            <a:pPr lvl="1"/>
            <a:r>
              <a:rPr lang="en-AU" dirty="0"/>
              <a:t>An activity has started in WG7 on a mechanism based on CAPWAP that allows APs to be allocated to ACs with load balancing &amp; backup</a:t>
            </a:r>
          </a:p>
          <a:p>
            <a:pPr lvl="2"/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D7A7D-99D3-4A22-9244-8508BC5EC5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B763AC-6F71-4D4D-AB91-E94CDFA9DA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32E85-DE49-43F5-BBF2-A8C2C96ED2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518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971800" y="19050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5781AC-6DBF-46ED-B405-FC04F130F0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989B4-326B-4353-8B9C-858A6A5509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605C-5F3B-4796-A1E5-79F7CFD354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Summary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Initial Standards Association Ballot Completed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Result: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D3.0 incorporates all approved amendments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January 2020 Interim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Forty (40) teleconferences held @ 2 hours each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July 2020 meeting (1 timeslot) and near-term goals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initial SA ballot comment resolution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Approximately 200 comments remain to be resolved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11-20-1001 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A68D82-CE0D-4076-854D-71DA948395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1AAE74-DE9C-4CA5-A531-53386A9964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C9D20-A3F3-4343-8175-F553F3920F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73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– References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10154265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Comment spreadsheet: </a:t>
            </a:r>
            <a:r>
              <a:rPr lang="en-US" altLang="zh-CN" b="0" dirty="0">
                <a:hlinkClick r:id="rId3"/>
              </a:rPr>
              <a:t>https://mentor.ieee.org/802.11/dcn/19/11-19-2156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Agenda documents: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hlinkClick r:id="rId4"/>
              </a:rPr>
              <a:t>https://mentor.ieee.org/802.11/dcn/20/11-20-0535-29-000m-2020-april-july-teleconference-agendas.docx</a:t>
            </a:r>
            <a:r>
              <a:rPr lang="en-US" altLang="zh-CN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hlinkClick r:id="rId5"/>
              </a:rPr>
              <a:t>https://mentor.ieee.org/802.11/dcn/20/11-20-0234-20-000m-2020-jan-mar-teleconference-and-adhoc-agendas.docx</a:t>
            </a:r>
            <a:r>
              <a:rPr lang="en-US" altLang="zh-CN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Submission documents: </a:t>
            </a:r>
            <a:r>
              <a:rPr lang="en-US" altLang="zh-CN" b="0" dirty="0">
                <a:hlinkClick r:id="rId6"/>
              </a:rPr>
              <a:t>https://mentor.ieee.org/802.11/documents?is_dcn=DCN%2C%20Title%2C%20Author%20or%20Affiliation&amp;is_group=000m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Status webpage: </a:t>
            </a:r>
            <a:r>
              <a:rPr lang="en-US" altLang="zh-CN" b="0" dirty="0">
                <a:hlinkClick r:id="rId7"/>
              </a:rPr>
              <a:t>http://www.ieee802.org/11/Reports/tgm_update.htm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PAR document: </a:t>
            </a:r>
            <a:r>
              <a:rPr lang="en-US" altLang="zh-CN" b="0" dirty="0">
                <a:hlinkClick r:id="rId8"/>
              </a:rPr>
              <a:t>http://www.ieee802.org/11/PARs/P802.11REVmd.pdf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418E33-1D61-41DF-883F-1BD6E69943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04E770-6094-45A7-A171-76327769D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C5183-5F1C-4CFF-B9EF-529FABC7C9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705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schedule – January 2020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Form SB Pool – Closes 2019-10-11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November</a:t>
            </a:r>
            <a:r>
              <a:rPr lang="en-US" altLang="en-US" dirty="0"/>
              <a:t>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 – </a:t>
            </a:r>
            <a:r>
              <a:rPr lang="en-US" altLang="en-US" dirty="0">
                <a:solidFill>
                  <a:srgbClr val="0070C0"/>
                </a:solidFill>
              </a:rPr>
              <a:t>Revisit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37E28F-5C83-4BD6-B961-C1A4815AE2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1EB8976-462A-4B1B-B635-019044FAE5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0B23509-8A41-4536-BE25-D951C4A4DE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799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schedule – July 2020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Form SB Pool – Closes 2019-10-11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November</a:t>
            </a:r>
            <a:r>
              <a:rPr lang="en-US" altLang="en-US" dirty="0"/>
              <a:t>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March </a:t>
            </a:r>
            <a:r>
              <a:rPr lang="en-US" altLang="en-US" u="sng" dirty="0"/>
              <a:t>August, September</a:t>
            </a:r>
            <a:r>
              <a:rPr lang="en-US" altLang="en-US" dirty="0"/>
              <a:t> 2020– Recirculation SB D4.0, D5.0 (unchanged) </a:t>
            </a:r>
            <a:endParaRPr lang="en-US" altLang="en-US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July</a:t>
            </a:r>
            <a:r>
              <a:rPr lang="en-US" altLang="en-US" dirty="0"/>
              <a:t> </a:t>
            </a:r>
            <a:r>
              <a:rPr lang="en-US" altLang="en-US" u="sng" dirty="0"/>
              <a:t>October</a:t>
            </a:r>
            <a:r>
              <a:rPr lang="en-US" altLang="en-US" dirty="0"/>
              <a:t> 2020 – WG/EC approval </a:t>
            </a:r>
            <a:r>
              <a:rPr lang="en-US" altLang="en-US" u="sng" dirty="0"/>
              <a:t>(electronic ballot/</a:t>
            </a:r>
            <a:r>
              <a:rPr lang="en-US" altLang="en-US" u="sng" dirty="0" err="1"/>
              <a:t>telecon</a:t>
            </a:r>
            <a:r>
              <a:rPr lang="en-US" altLang="en-US" u="sng" dirty="0"/>
              <a:t>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Sept</a:t>
            </a:r>
            <a:r>
              <a:rPr lang="en-US" altLang="en-US" dirty="0"/>
              <a:t> </a:t>
            </a:r>
            <a:r>
              <a:rPr lang="en-US" altLang="en-US" u="sng" dirty="0"/>
              <a:t>December 2020 </a:t>
            </a:r>
            <a:r>
              <a:rPr lang="en-US" altLang="en-US" dirty="0"/>
              <a:t>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13 October is </a:t>
            </a:r>
            <a:r>
              <a:rPr lang="en-US" altLang="en-US" dirty="0" err="1"/>
              <a:t>RevCom</a:t>
            </a:r>
            <a:r>
              <a:rPr lang="en-US" altLang="en-US" dirty="0"/>
              <a:t> submission date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5E25842-1A76-4B91-B9C3-327405542D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C8C332-B806-4BFB-B126-FC9BD55760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93C0CAD-EDD8-439F-A4EA-60D5B99021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725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July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ballot closed on January 24, one week after the end of the January F2F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approve ratio is 82% and 569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continues to hold two teleconferences per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Tuesday (2 hours)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Thursday (3 hours)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100+ comments are waiting to be resolved.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goal is to complete the resolution of all the comments by the end of July and start a </a:t>
            </a:r>
            <a:r>
              <a:rPr lang="en-CA" dirty="0" err="1"/>
              <a:t>recirc</a:t>
            </a:r>
            <a:r>
              <a:rPr lang="en-C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/>
              <a:t>The comment </a:t>
            </a:r>
            <a:r>
              <a:rPr lang="en-CA" dirty="0"/>
              <a:t>spreadsheet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https://mentor.ieee.org/802.11/dcn/20/11-20-0241-10-00ax-sa1-comments-on-tgax-d6-0.xlsx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7B8E4B-A9E6-42DF-8F8C-E36B632750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1079D4-B43F-47DC-988C-E94605E34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CB4BC-4F90-4166-B8D2-22FFF686BFC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06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– July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cumulative agenda including motions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https://mentor.ieee.org/802.11/dcn/20/11-20-0538-39-00ax-tgax-crc-teleconference-march-july-2020-teleconference-agendas.pptx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029B7C-F960-4DEE-8D2A-40425648E7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9B28BB-C151-4743-A19B-E6811B231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7E9C-5694-4C76-B2FD-BF08A875D6A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96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A6E6-0712-4197-AEC2-858CD160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meeting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E7D0027-8A58-4094-B6FE-B11476C11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75239"/>
            <a:ext cx="8458200" cy="46255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3F350-9FC7-45C6-8E58-E175CB7EEF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4AB4E-DC50-4604-892F-1BE495CA3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633D44-635C-4196-9CAB-59BD9E2E49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54825C-0479-4DC5-9761-15CF48DCEAD9}"/>
              </a:ext>
            </a:extLst>
          </p:cNvPr>
          <p:cNvSpPr txBox="1"/>
          <p:nvPr/>
        </p:nvSpPr>
        <p:spPr>
          <a:xfrm>
            <a:off x="10229531" y="2819400"/>
            <a:ext cx="16404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Potential Voters are Voters at this plenary session</a:t>
            </a:r>
          </a:p>
        </p:txBody>
      </p:sp>
    </p:spTree>
    <p:extLst>
      <p:ext uri="{BB962C8B-B14F-4D97-AF65-F5344CB8AC3E}">
        <p14:creationId xmlns:p14="http://schemas.microsoft.com/office/powerpoint/2010/main" val="49872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July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Initial Standards Association ballot starts on December 2, and ends on January 9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Result:  89% approved;  135 comments received – 79 of which must be satisfied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Status as of July 8: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130 CIDs are resolved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1 CID is under review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4 CIDs are pending for proposed resolution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Reference: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Comment spreadsheet:  </a:t>
            </a:r>
            <a:r>
              <a:rPr lang="en-US" altLang="zh-CN" dirty="0">
                <a:hlinkClick r:id="rId3"/>
              </a:rPr>
              <a:t>20/0112r3</a:t>
            </a:r>
            <a:endParaRPr lang="en-US" altLang="zh-CN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Compendium of motions:  </a:t>
            </a:r>
            <a:r>
              <a:rPr lang="en-US" altLang="zh-CN" dirty="0">
                <a:hlinkClick r:id="rId4"/>
              </a:rPr>
              <a:t>17/0186r28</a:t>
            </a:r>
            <a:endParaRPr lang="en-US" altLang="zh-C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32C64-06D8-4753-956D-1DB57030F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9579E-3752-4554-A282-010913B75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F449B78-BF09-4496-8001-A14A953661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786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July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Upcoming schedule: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There is no teleconference call this week. 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next two CRC calls are scheduled from 10:00am ET to 11:30am ET on July 22 (Wednesday) and July 29 (Wednesday).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Target to start a recirculation SA ballot after </a:t>
            </a:r>
            <a:r>
              <a:rPr lang="en-US" altLang="zh-CN" dirty="0" err="1"/>
              <a:t>TGmd</a:t>
            </a:r>
            <a:r>
              <a:rPr lang="en-US" altLang="zh-CN" dirty="0"/>
              <a:t> and </a:t>
            </a:r>
            <a:r>
              <a:rPr lang="en-US" altLang="zh-CN" dirty="0" err="1"/>
              <a:t>TGax</a:t>
            </a:r>
            <a:r>
              <a:rPr lang="en-US" altLang="zh-CN" dirty="0"/>
              <a:t> start their respective recirculation SA ballots.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Projected </a:t>
            </a:r>
            <a:r>
              <a:rPr lang="en-US" altLang="zh-CN" dirty="0" err="1"/>
              <a:t>RevCom</a:t>
            </a:r>
            <a:r>
              <a:rPr lang="en-US" altLang="zh-CN" dirty="0"/>
              <a:t> date:  December 2020 </a:t>
            </a:r>
            <a:r>
              <a:rPr lang="en-US" altLang="zh-CN"/>
              <a:t>(unchanged)</a:t>
            </a:r>
            <a:endParaRPr lang="en-US" altLang="zh-C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3B9D-F301-4D41-BF6E-8ABAE7929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F5762-E817-4E8C-B949-3EC670E9A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AC1F01-5986-41AF-9A78-0178370BB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549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TGaz</a:t>
            </a:r>
            <a:r>
              <a:rPr lang="en-US" dirty="0"/>
              <a:t> (Next Gen Positioning) – July. 2020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Recirculation ballot LB 249 run for 3 weeks, ballot results: 219 approval, 33 disapprove (86.9% approval).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LB249 Comment results status 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140 out of 460 Technical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430 out of 540 Editorial comments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comment resolution for LB 249.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11-20/1002</a:t>
            </a:r>
          </a:p>
          <a:p>
            <a:pPr marL="457200" lvl="1" indent="0"/>
            <a:r>
              <a:rPr lang="en-US" dirty="0"/>
              <a:t>[target for recirc – Jonathan]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0376CA-1414-4E8F-8392-5E3E49803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1803A9-3075-4BC4-BA64-889753D8C3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C194DB-3938-4B5E-8885-72A9A790D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4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1"/>
            <a:ext cx="10744200" cy="4267200"/>
          </a:xfrm>
        </p:spPr>
        <p:txBody>
          <a:bodyPr/>
          <a:lstStyle/>
          <a:p>
            <a:pPr marL="0" indent="0"/>
            <a:r>
              <a:rPr lang="en-US" altLang="en-US" sz="2000" dirty="0"/>
              <a:t>Since January 2020: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Initial SA Ballot opened on February 5, 2020 and closed on March 18, 2020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Results: 92 Approve, 9 Disapprove, 6 Abstain; Approval rate: 91%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Comments received: Total 116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Since March: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 err="1"/>
              <a:t>TGba</a:t>
            </a:r>
            <a:r>
              <a:rPr lang="en-US" altLang="en-US" sz="1600" dirty="0"/>
              <a:t> CRC continued comment resolution on the comments received on the initial SA ballot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Produced P802.11ba D6.1 (June 4, 2020)</a:t>
            </a:r>
            <a:endParaRPr lang="en-US" altLang="en-US" sz="1600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Completed the comment resolution (July 6, 2020)</a:t>
            </a:r>
            <a:endParaRPr lang="en-US" altLang="en-US" dirty="0"/>
          </a:p>
          <a:p>
            <a:pPr marL="1085850"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/>
            <a:r>
              <a:rPr lang="en-US" altLang="en-US" sz="2000" dirty="0"/>
              <a:t>Next 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Target to start SA recirculation ballot after </a:t>
            </a:r>
            <a:r>
              <a:rPr lang="en-US" altLang="en-US" sz="1800" dirty="0" err="1"/>
              <a:t>TGmd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TGax</a:t>
            </a:r>
            <a:r>
              <a:rPr lang="en-US" altLang="en-US" sz="1800" dirty="0"/>
              <a:t>, and </a:t>
            </a:r>
            <a:r>
              <a:rPr lang="en-US" altLang="en-US" sz="1800" dirty="0" err="1"/>
              <a:t>TGay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3D409-3469-4EEF-A8F1-1B291FD047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150FE-FD2F-4A52-9C23-ECA8757B27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94C0D-DD67-4D61-ABCA-B8F84DDC06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980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Jan. interim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D0.1 – complete &amp; available in members’ area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Mandatory PHY mode text agreed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Only missing point is the centre frequency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Text for optional PHY modes based on 11ax and G.9991 is complete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Timeline revision under discussion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July meeting (agenda in doc. 11-20/0957)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Explore PHY centre frequency options and agree proposed way forward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Confirmed teleconferences: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nn-NO" altLang="en-US" sz="1600" dirty="0"/>
              <a:t>Mon., 3 August at 11:00 EST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nn-NO" altLang="en-US" sz="1600" dirty="0"/>
              <a:t>Mon., 24 August at 11:00 EST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7F3BB1-A190-45C6-8ACB-F956739CAE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766E40-9050-4EAA-A4E2-F57291CB57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76FD91-198A-4E19-8AEC-6FFBFAF41E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986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January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12 telephone conferences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SFD and assignment of SFD-Section numbers to volunteers providing missing submissions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Population of the (speculative) Specification Framework Document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8 major submissions to populate the (speculative) SFD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Passed 10 Straw Polls to enhance the speculative SFD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SFD considered as complete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69A7CFC-622E-415C-BE3E-5F6F68406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F322A9-1854-4A73-9A22-69DFAF10ED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E837AEF-A35E-47E3-899E-AC625ED89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149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Closing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SFD and creation of D0.1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approve all edits to the speculatively edited SFD and to instruct the Editor to update the (approved) SFD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close the SFD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instruct the Editor to create D0.1 based on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Confirm / Modify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Review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Call for comments on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Comment resolution (from call for comments) for September meeting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42BEEF2-B47B-4549-A1E9-19A070A104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38AD3A9-A631-4E35-8DD7-F28777B21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7C41842-F387-443C-B84C-373BC6795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9118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 Meeting slot:  Tue 10:00h – 11:00h ET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11-20/0999</a:t>
            </a:r>
          </a:p>
          <a:p>
            <a:pPr>
              <a:buFont typeface="Arial"/>
              <a:buChar char="•"/>
            </a:pPr>
            <a:r>
              <a:rPr lang="en-US" dirty="0"/>
              <a:t>July draft motions (motion text approved by WG Chair): 11-20/0935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1E8F9BB-4DC9-4A8A-A952-1D0E366758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73883-D456-4FC2-914B-FCBAE159EF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39E592E-DDBF-441D-BEA1-AB64AFCCF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789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10000"/>
          </a:bodyPr>
          <a:lstStyle/>
          <a:p>
            <a:pPr algn="just"/>
            <a:r>
              <a:rPr lang="en-GB" altLang="en-US" dirty="0"/>
              <a:t>Since </a:t>
            </a:r>
            <a:r>
              <a:rPr lang="en-US" altLang="en-GB" dirty="0"/>
              <a:t>Jan</a:t>
            </a:r>
            <a:r>
              <a:rPr lang="en-GB" altLang="en-US" dirty="0"/>
              <a:t>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</a:t>
            </a:r>
            <a:r>
              <a:rPr lang="en-GB" altLang="en-US" dirty="0"/>
              <a:t>meeting</a:t>
            </a:r>
          </a:p>
          <a:p>
            <a:pPr lvl="1" algn="just"/>
            <a:r>
              <a:rPr lang="en-US" altLang="en-GB" dirty="0"/>
              <a:t>No f2f meeting held till now</a:t>
            </a:r>
          </a:p>
          <a:p>
            <a:pPr lvl="1" algn="just"/>
            <a:r>
              <a:rPr lang="en-US" altLang="en-GB" dirty="0"/>
              <a:t>20 teleconferences held before the IEEE 802.11 Jul plenary week. </a:t>
            </a:r>
          </a:p>
          <a:p>
            <a:pPr lvl="2" algn="just"/>
            <a:r>
              <a:rPr lang="en-US" altLang="en-GB" sz="1800" dirty="0"/>
              <a:t>The teleconference agenda </a:t>
            </a:r>
          </a:p>
          <a:p>
            <a:pPr lvl="3" algn="just"/>
            <a:r>
              <a:rPr lang="en-US" altLang="en-GB" sz="1600" dirty="0"/>
              <a:t>https://mentor.ieee.org/802.11/dcn/20/11-20-0774-07-00bd-tgbd-teleconference-agenda-from-may-15.pptx</a:t>
            </a:r>
          </a:p>
          <a:p>
            <a:pPr lvl="2" algn="just"/>
            <a:r>
              <a:rPr lang="en-US" altLang="en-GB" dirty="0"/>
              <a:t>The conference minutes </a:t>
            </a:r>
            <a:r>
              <a:rPr lang="en-GB" altLang="en-US" dirty="0"/>
              <a:t>is available</a:t>
            </a:r>
          </a:p>
          <a:p>
            <a:pPr lvl="3" algn="just"/>
            <a:r>
              <a:rPr lang="en-US" altLang="en-GB" dirty="0"/>
              <a:t>https://mentor.ieee.org/802.11/dcn/20/11-20-0276-11-00bd-tgbd-feb-2020-teleconference-minutes.docx</a:t>
            </a:r>
            <a:endParaRPr lang="en-GB" altLang="en-US" dirty="0"/>
          </a:p>
          <a:p>
            <a:pPr lvl="1" algn="just"/>
            <a:r>
              <a:rPr lang="en-US" altLang="en-GB" dirty="0"/>
              <a:t>The approved IEEE P802.11bd spec draft D0.2 was available on member area on Feb 21</a:t>
            </a:r>
          </a:p>
          <a:p>
            <a:pPr lvl="1" algn="just"/>
            <a:r>
              <a:rPr lang="en-US" altLang="en-GB" dirty="0"/>
              <a:t>The un-approved IEEE P802.11bd spec draft D0.3 was available on member area on Apr 13, based on D0.2 and proposed spec text proposals that got majority support during the teleconferences.</a:t>
            </a:r>
          </a:p>
          <a:p>
            <a:pPr lvl="1" algn="just"/>
            <a:r>
              <a:rPr lang="en-US" altLang="en-GB" dirty="0"/>
              <a:t>A WG e-poll for comment collection for IEEE P802.11bd D0.3 was proceded from Apr 13th to May 3rd; total 360 comments were received.</a:t>
            </a:r>
          </a:p>
          <a:p>
            <a:pPr lvl="1" algn="just"/>
            <a:r>
              <a:rPr lang="en-US" altLang="en-GB" dirty="0"/>
              <a:t>All received comments were assigned to group asignees and the group was working on the comment resolution proposals since Apr.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38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01701-CEF7-4745-B9DF-2E28FF02E7F3}"/>
              </a:ext>
            </a:extLst>
          </p:cNvPr>
          <p:cNvSpPr txBox="1"/>
          <p:nvPr/>
        </p:nvSpPr>
        <p:spPr>
          <a:xfrm>
            <a:off x="11575" y="606425"/>
            <a:ext cx="3089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 Since Monday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n-US" altLang="en-US" dirty="0"/>
              <a:t>CR documents with majority support in past teleconferences</a:t>
            </a:r>
          </a:p>
          <a:p>
            <a:pPr lvl="1"/>
            <a:r>
              <a:rPr lang="en-US" altLang="en-US" dirty="0">
                <a:sym typeface="+mn-ea"/>
              </a:rPr>
              <a:t>731r2		1 CID 		James Lepp		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786r5		24 CIDs		Bo Sun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744r2		4 CIDs 		Joseph Levy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875r0		11 CIDs		Preshant 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844r1		2 CID 		Dongguk Lim		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845r1		16 CIDs		Dongguk Lim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720r0		11 CIDs 		Yujin Noh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721r0		5 CIDs 		Yujin Noh</a:t>
            </a:r>
          </a:p>
          <a:p>
            <a:pPr lvl="1"/>
            <a:r>
              <a:rPr lang="en-US" altLang="en-US" dirty="0">
                <a:sym typeface="+mn-ea"/>
              </a:rPr>
              <a:t>722r0		7 CIDs 		Yujin Noh</a:t>
            </a:r>
          </a:p>
          <a:p>
            <a:pPr lvl="1"/>
            <a:r>
              <a:rPr lang="en-US" altLang="en-US" dirty="0">
                <a:sym typeface="+mn-ea"/>
              </a:rPr>
              <a:t>901r1		17 CIDs		Rui Cao</a:t>
            </a:r>
          </a:p>
          <a:p>
            <a:pPr lvl="1"/>
            <a:endParaRPr lang="zh-CN" altLang="en-US" dirty="0"/>
          </a:p>
          <a:p>
            <a:pPr lvl="0" algn="just"/>
            <a:r>
              <a:rPr lang="en-US" altLang="en-US" dirty="0">
                <a:sym typeface="+mn-ea"/>
              </a:rPr>
              <a:t>CR documents to run SP in coming teleconferences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721r2		2 CIDs	 	Yujin Noh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722r1		1 CID 		Yujin Noh</a:t>
            </a:r>
          </a:p>
          <a:p>
            <a:pPr lvl="1"/>
            <a:r>
              <a:rPr lang="en-US" altLang="en-US" dirty="0">
                <a:sym typeface="+mn-ea"/>
              </a:rPr>
              <a:t>723r1		5 CIDs 		Yujin Noh</a:t>
            </a:r>
          </a:p>
          <a:p>
            <a:pPr lvl="1"/>
            <a:endParaRPr lang="en-US" altLang="en-US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39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4994-DFB2-4843-85A4-4F278D79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affiliation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31EABF9-38A9-4124-8A3D-366EFD48A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76400"/>
            <a:ext cx="8686800" cy="475057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18381-4DDF-47D7-BD80-2BCB4E098B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AAF4B-9596-43C9-9F9F-A4B89D0E3A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D42CDC-78B3-46FE-A78C-2BE1C0592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85EADB-B837-4252-9D9E-B3884C0A1222}"/>
              </a:ext>
            </a:extLst>
          </p:cNvPr>
          <p:cNvSpPr txBox="1"/>
          <p:nvPr/>
        </p:nvSpPr>
        <p:spPr>
          <a:xfrm>
            <a:off x="10322985" y="2819400"/>
            <a:ext cx="16404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Potential Voters are Voters at this plenary session</a:t>
            </a:r>
          </a:p>
        </p:txBody>
      </p:sp>
    </p:spTree>
    <p:extLst>
      <p:ext uri="{BB962C8B-B14F-4D97-AF65-F5344CB8AC3E}">
        <p14:creationId xmlns:p14="http://schemas.microsoft.com/office/powerpoint/2010/main" val="20816235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624330" y="1891030"/>
          <a:ext cx="9406573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865">
                <a:tc>
                  <a:txBody>
                    <a:bodyPr/>
                    <a:lstStyle/>
                    <a:p>
                      <a:r>
                        <a:rPr lang="en-US" altLang="zh-CN" dirty="0"/>
                        <a:t>TG Documents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Latest</a:t>
                      </a:r>
                      <a:r>
                        <a:rPr lang="en-US" altLang="zh-CN" baseline="0" dirty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11-19/0497r6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Liaison response to IEEE VT/ITS</a:t>
                      </a:r>
                      <a:r>
                        <a:rPr lang="en-US" altLang="zh-CN" baseline="0" dirty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Liaison response</a:t>
                      </a:r>
                      <a:r>
                        <a:rPr lang="en-US" altLang="zh-CN" baseline="0" dirty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TBbd</a:t>
                      </a:r>
                      <a:r>
                        <a:rPr lang="en-US" altLang="zh-CN" baseline="0" dirty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11-19/0514r14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TGbd</a:t>
                      </a:r>
                      <a:r>
                        <a:rPr lang="en-US" altLang="zh-CN" dirty="0"/>
                        <a:t> Use Case</a:t>
                      </a:r>
                      <a:r>
                        <a:rPr lang="en-US" altLang="zh-CN" baseline="0" dirty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11-20/0276r0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dirty="0">
                          <a:solidFill>
                            <a:srgbClr val="0070C0"/>
                          </a:solidFill>
                          <a:sym typeface="+mn-ea"/>
                        </a:rPr>
                        <a:t>11-20/0276r11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11-19/2045r0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11-19/2045r4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/>
          </a:bodyPr>
          <a:lstStyle/>
          <a:p>
            <a:pPr algn="just"/>
            <a:r>
              <a:rPr lang="en-US" altLang="en-GB" dirty="0"/>
              <a:t>TG Chair proposed timeline change:</a:t>
            </a:r>
            <a:endParaRPr lang="en-GB" altLang="en-US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D0.1 									</a:t>
            </a:r>
            <a:r>
              <a:rPr lang="en-US" altLang="en-US" sz="1665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D1.0 Letter Ballot						</a:t>
            </a:r>
            <a:r>
              <a:rPr lang="en-US" altLang="en-US" sz="1665" dirty="0">
                <a:sym typeface="Wingdings" panose="05000000000000000000" pitchFamily="2" charset="2"/>
              </a:rPr>
              <a:t>Mar 2020	</a:t>
            </a:r>
            <a:r>
              <a:rPr lang="en-US" altLang="en-US" sz="166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5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Sep 2020</a:t>
            </a:r>
            <a:endParaRPr lang="en-US" altLang="en-US" sz="1665" dirty="0">
              <a:solidFill>
                <a:srgbClr val="FF000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D2.0 LB recirculation					</a:t>
            </a:r>
            <a:r>
              <a:rPr lang="en-US" altLang="en-US" sz="1665" dirty="0">
                <a:sym typeface="Wingdings" panose="05000000000000000000" pitchFamily="2" charset="2"/>
              </a:rPr>
              <a:t>Jul 2020 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Jan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Form Sponsor Ballot Pool				</a:t>
            </a:r>
            <a:r>
              <a:rPr lang="en-US" altLang="en-US" sz="1665" dirty="0">
                <a:sym typeface="Wingdings" panose="05000000000000000000" pitchFamily="2" charset="2"/>
              </a:rPr>
              <a:t>Sep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Mar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D3.0 LB recirculation					</a:t>
            </a:r>
            <a:r>
              <a:rPr lang="en-US" altLang="en-US" sz="1665" dirty="0">
                <a:sym typeface="Wingdings" panose="05000000000000000000" pitchFamily="2" charset="2"/>
              </a:rPr>
              <a:t>Sep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Mar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D3.0 unchanged recirculation 			</a:t>
            </a:r>
            <a:r>
              <a:rPr lang="en-US" altLang="en-US" sz="1665" dirty="0">
                <a:sym typeface="Wingdings" panose="05000000000000000000" pitchFamily="2" charset="2"/>
              </a:rPr>
              <a:t>Nov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Initial Sponsor Ballot (D4.0)			</a:t>
            </a:r>
            <a:r>
              <a:rPr lang="en-US" altLang="en-US" sz="1665" dirty="0">
                <a:sym typeface="Wingdings" panose="05000000000000000000" pitchFamily="2" charset="2"/>
              </a:rPr>
              <a:t>Jan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Jul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Final 802.11 WG approval				</a:t>
            </a:r>
            <a:r>
              <a:rPr lang="en-US" altLang="en-US" sz="1665" dirty="0">
                <a:sym typeface="Wingdings" panose="05000000000000000000" pitchFamily="2" charset="2"/>
              </a:rPr>
              <a:t>Nov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2022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802 EC approval						</a:t>
            </a:r>
            <a:r>
              <a:rPr lang="en-US" altLang="en-US" sz="1665" dirty="0">
                <a:sym typeface="Wingdings" panose="05000000000000000000" pitchFamily="2" charset="2"/>
              </a:rPr>
              <a:t>Nov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2022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 err="1">
                <a:sym typeface="+mn-ea"/>
              </a:rPr>
              <a:t>RevCom</a:t>
            </a:r>
            <a:r>
              <a:rPr lang="en-US" altLang="en-US" sz="1665" dirty="0">
                <a:sym typeface="+mn-ea"/>
              </a:rPr>
              <a:t> and SASB approval			</a:t>
            </a:r>
            <a:r>
              <a:rPr lang="en-US" altLang="en-US" sz="1665" dirty="0">
                <a:sym typeface="Wingdings" panose="05000000000000000000" pitchFamily="2" charset="2"/>
              </a:rPr>
              <a:t>Dec 2021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→ 		Jun 2022</a:t>
            </a:r>
            <a:endParaRPr lang="en-US" altLang="en-US" sz="1660" dirty="0">
              <a:solidFill>
                <a:srgbClr val="FF0000"/>
              </a:solidFill>
              <a:cs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5201" y="1751331"/>
            <a:ext cx="10361084" cy="4113213"/>
          </a:xfrm>
        </p:spPr>
        <p:txBody>
          <a:bodyPr/>
          <a:lstStyle/>
          <a:p>
            <a:r>
              <a:rPr lang="en-US" altLang="zh-CN"/>
              <a:t>Progress of the week:</a:t>
            </a:r>
          </a:p>
          <a:p>
            <a:pPr lvl="1"/>
            <a:r>
              <a:rPr lang="en-US" altLang="zh-CN"/>
              <a:t>One 2-hour teleconference was held during Jul plenary.</a:t>
            </a:r>
          </a:p>
          <a:p>
            <a:pPr lvl="1"/>
            <a:r>
              <a:rPr lang="en-US" altLang="zh-CN"/>
              <a:t>Meeting minutes for Jan 2020 f2f meeting and minutes for teleconferences after Jan f2f meeting were approved by TGbd.</a:t>
            </a:r>
          </a:p>
          <a:p>
            <a:pPr lvl="1"/>
            <a:r>
              <a:rPr lang="en-US" altLang="zh-CN"/>
              <a:t>Updated TGbd timeline was approved by TGbd.</a:t>
            </a:r>
          </a:p>
          <a:p>
            <a:pPr lvl="1"/>
            <a:r>
              <a:rPr lang="en-US" altLang="zh-CN"/>
              <a:t>Resolutions for 8 CIDs got the group's majority support.</a:t>
            </a:r>
          </a:p>
          <a:p>
            <a:pPr lvl="1"/>
            <a:r>
              <a:rPr lang="en-US" altLang="zh-CN"/>
              <a:t>Latest teleconference agenda doc: 11-20/0774r9</a:t>
            </a:r>
          </a:p>
          <a:p>
            <a:pPr lvl="1"/>
            <a:r>
              <a:rPr lang="en-US" altLang="zh-CN"/>
              <a:t>Latest comment database:  11-20/0701r2</a:t>
            </a:r>
          </a:p>
          <a:p>
            <a:pPr lvl="0"/>
            <a:endParaRPr lang="en-US" altLang="zh-CN"/>
          </a:p>
          <a:p>
            <a:pPr lvl="0"/>
            <a:r>
              <a:rPr lang="en-US" altLang="zh-CN"/>
              <a:t>Goal for Sep interim:</a:t>
            </a:r>
          </a:p>
          <a:p>
            <a:pPr lvl="1"/>
            <a:r>
              <a:rPr lang="en-US" altLang="zh-CN"/>
              <a:t>Complete all collected comments per IEEE P802.11bd D0.3.</a:t>
            </a:r>
          </a:p>
          <a:p>
            <a:pPr lvl="1"/>
            <a:r>
              <a:rPr lang="en-US" altLang="zh-CN"/>
              <a:t>Approve the editor to incorporate all CRs to generate D1.0 and start Initial Letter Ballot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2020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 (Intel)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~80 technical submissions covering a range of topics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PHY, MIMO, Multi-AP coordination,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Multi-Link, Low Latency, Power Save, MAC,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~60 motions for inclusion of design concepts to the TGbe SFD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Tone plan, PHY preamble design, SIG field(s) content,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 operation, power save, preamble puncturing/multi RU, MAC functionalities, etc.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41 teleconferences during the January to July period, of which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9 were Joint, 22 parallel MAC/PHY, and 7 MAC conf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more than 120 MAC, 90 PHY, 30 Joint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Initiated volunteer assignment for coordinating and preparing spec text for 802.11be D0.1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aiming at building consensus towards populating the TGbe SFD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Concepts kept in an intermediate document (compendium of straw polls) in the absence of motions for populating the SFD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These motions enabled the inclusion to the TGbe SFD of text obtained from ~150 SPs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two conference calls during the July virtual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Goal: Presentation of technical submissions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next 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Agenda is available in 11-20/927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952999" cy="4113213"/>
          </a:xfrm>
        </p:spPr>
        <p:txBody>
          <a:bodyPr/>
          <a:lstStyle/>
          <a:p>
            <a:pPr lvl="0"/>
            <a:r>
              <a:rPr lang="en-US" sz="1400" dirty="0">
                <a:highlight>
                  <a:srgbClr val="00FF00"/>
                </a:highlight>
              </a:rPr>
              <a:t>July 13 	(Monday)		– MAC/PHY	19:00-21:00 ET</a:t>
            </a:r>
          </a:p>
          <a:p>
            <a:pPr lvl="0"/>
            <a:r>
              <a:rPr lang="en-US" sz="1400" dirty="0">
                <a:highlight>
                  <a:srgbClr val="00FF00"/>
                </a:highlight>
              </a:rPr>
              <a:t>July 15	(Wednesday) 	– MAC		10:00-12:00 ET</a:t>
            </a:r>
          </a:p>
          <a:p>
            <a:pPr lvl="0"/>
            <a:r>
              <a:rPr lang="en-US" sz="1400" dirty="0"/>
              <a:t>July 16	(Thursday) 	– Joint		11:30-13:00 ET</a:t>
            </a:r>
          </a:p>
          <a:p>
            <a:pPr lvl="0"/>
            <a:r>
              <a:rPr lang="en-US" sz="1400" dirty="0"/>
              <a:t>July 20 	(Monday)		– MAC/PHY	10:00-13:00 ET</a:t>
            </a:r>
          </a:p>
          <a:p>
            <a:pPr lvl="0"/>
            <a:r>
              <a:rPr lang="en-US" sz="1400" dirty="0"/>
              <a:t>July 22	(Wednesday) 	– MAC		10:00-13:00 ET</a:t>
            </a:r>
          </a:p>
          <a:p>
            <a:pPr lvl="0"/>
            <a:r>
              <a:rPr lang="en-US" sz="1400" dirty="0"/>
              <a:t>July 23	(Thursday) 	– MAC/PHY	19:00-22:00 ET</a:t>
            </a:r>
          </a:p>
          <a:p>
            <a:pPr lvl="0"/>
            <a:r>
              <a:rPr lang="en-US" sz="1400" dirty="0"/>
              <a:t>July 27 	(Monday)		– MAC/PHY	19:00-22:00 ET</a:t>
            </a:r>
          </a:p>
          <a:p>
            <a:pPr lvl="0"/>
            <a:r>
              <a:rPr lang="en-US" sz="1400" dirty="0"/>
              <a:t>July 29	(Wednesday) 	– MAC		10:00-13:00 ET</a:t>
            </a:r>
          </a:p>
          <a:p>
            <a:pPr lvl="0"/>
            <a:r>
              <a:rPr lang="en-US" sz="1400" dirty="0"/>
              <a:t>July 30	(Thursday) 	– Joint(Motions) 	10:00-13:00 ET</a:t>
            </a:r>
          </a:p>
          <a:p>
            <a:pPr lvl="0"/>
            <a:r>
              <a:rPr lang="en-US" sz="1400" dirty="0"/>
              <a:t>Aug 03 	(Monday)		– MAC/PHY	10:00-13:00 ET</a:t>
            </a:r>
          </a:p>
          <a:p>
            <a:pPr lvl="0"/>
            <a:r>
              <a:rPr lang="en-US" sz="1400" dirty="0"/>
              <a:t>Aug 05	(Wednesday) 	– MAC		10:00-13:00 ET</a:t>
            </a:r>
          </a:p>
          <a:p>
            <a:pPr lvl="0"/>
            <a:r>
              <a:rPr lang="en-US" sz="1400" dirty="0"/>
              <a:t>Aug 06	(Thursday) 	– MAC/PHY	19:00-22:00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Aug 10-14	 (Mon-Fri) 	– No Conf Calls 		Week OFF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kern="0" dirty="0"/>
              <a:t>Aug 17 	(Monday)		– MAC/PHY	19:00-22:00 ET</a:t>
            </a:r>
          </a:p>
          <a:p>
            <a:r>
              <a:rPr lang="en-US" sz="1400" kern="0" dirty="0"/>
              <a:t>Aug 19	(Wednesday) 	– MAC		10:00-13:00 ET</a:t>
            </a:r>
          </a:p>
          <a:p>
            <a:r>
              <a:rPr lang="en-US" sz="1400" kern="0" dirty="0"/>
              <a:t>Aug 20	(Thursday) 	– Joint(Motions)	10:00-13:00 ET</a:t>
            </a:r>
          </a:p>
          <a:p>
            <a:r>
              <a:rPr lang="en-US" sz="1400" kern="0" dirty="0"/>
              <a:t>Aug 24 	(Monday)		– MAC/PHY	10:00-13:00 ET</a:t>
            </a:r>
          </a:p>
          <a:p>
            <a:r>
              <a:rPr lang="en-US" sz="1400" kern="0" dirty="0"/>
              <a:t>Aug 26	(Wednesday) 	– MAC		10:00-13:00 ET</a:t>
            </a:r>
          </a:p>
          <a:p>
            <a:r>
              <a:rPr lang="en-US" sz="1400" kern="0" dirty="0"/>
              <a:t>Aug 27	(Thursday) 	– MAC/PHY	19:00-22:00 ET</a:t>
            </a:r>
          </a:p>
          <a:p>
            <a:r>
              <a:rPr lang="en-US" sz="1400" kern="0" dirty="0"/>
              <a:t>Aug 31 	(Monday)		– MAC/PHY	19:00-22:00 ET</a:t>
            </a:r>
          </a:p>
          <a:p>
            <a:r>
              <a:rPr lang="en-US" sz="1400" kern="0" dirty="0"/>
              <a:t>Sep 02	(Wednesday) 	– MAC		10:00-13:00 ET</a:t>
            </a:r>
          </a:p>
          <a:p>
            <a:r>
              <a:rPr lang="en-US" sz="1400" kern="0" dirty="0"/>
              <a:t>Sep 03	(Thursday) 	– Joint (Motions) 	10:00-13:00 ET</a:t>
            </a:r>
          </a:p>
          <a:p>
            <a:r>
              <a:rPr lang="en-US" sz="1400" kern="0" dirty="0"/>
              <a:t>Sep 09	(Wednesday) 	– MAC		10:00-13:00 ET</a:t>
            </a:r>
          </a:p>
          <a:p>
            <a:r>
              <a:rPr lang="en-US" sz="1400" kern="0" dirty="0"/>
              <a:t>Sep 10	(Thursday) 	– MAC/PHY	19:00-22:00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RCM SG (Random and Changing MAC Addresses)</a:t>
            </a:r>
            <a:endParaRPr dirty="0"/>
          </a:p>
        </p:txBody>
      </p:sp>
      <p:sp>
        <p:nvSpPr>
          <p:cNvPr id="147" name="Rectangle 3"/>
          <p:cNvSpPr txBox="1">
            <a:spLocks noGrp="1"/>
          </p:cNvSpPr>
          <p:nvPr>
            <p:ph type="body" idx="1"/>
          </p:nvPr>
        </p:nvSpPr>
        <p:spPr>
          <a:xfrm>
            <a:off x="1524000" y="1751014"/>
            <a:ext cx="9220200" cy="442118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defRPr sz="2000" b="0"/>
            </a:pPr>
            <a:r>
              <a:rPr lang="en-US" dirty="0"/>
              <a:t>The RCM study group has two goals to be addressed with two projects:</a:t>
            </a:r>
          </a:p>
          <a:p>
            <a:pPr marL="457200" lvl="1" indent="0">
              <a:spcBef>
                <a:spcPts val="400"/>
              </a:spcBef>
              <a:defRPr sz="2000" b="0"/>
            </a:pPr>
            <a:r>
              <a:rPr dirty="0"/>
              <a:t>1) address environments where non-AP STAs use random/changing MAC addresses; and </a:t>
            </a:r>
            <a:endParaRPr lang="en-US" dirty="0"/>
          </a:p>
          <a:p>
            <a:pPr marL="457200" lvl="1" indent="0">
              <a:spcBef>
                <a:spcPts val="400"/>
              </a:spcBef>
              <a:defRPr sz="2000" b="0"/>
            </a:pPr>
            <a:r>
              <a:rPr dirty="0"/>
              <a:t>2) improve the privacy of 802.11 users.</a:t>
            </a:r>
            <a:endParaRPr lang="en-US" dirty="0"/>
          </a:p>
          <a:p>
            <a:pPr marL="0" indent="0">
              <a:spcBef>
                <a:spcPts val="400"/>
              </a:spcBef>
              <a:defRPr sz="2000" b="0"/>
            </a:pPr>
            <a:endParaRPr lang="en-US" dirty="0"/>
          </a:p>
          <a:p>
            <a:pPr>
              <a:buSzTx/>
            </a:pPr>
            <a:r>
              <a:rPr lang="en-US" sz="2000" b="0" dirty="0"/>
              <a:t>Reviewed and commented on draft PARs for both topics</a:t>
            </a:r>
          </a:p>
          <a:p>
            <a:pPr lvl="1">
              <a:buSzTx/>
            </a:pPr>
            <a:r>
              <a:rPr lang="en-US" dirty="0"/>
              <a:t>11-20/742r1</a:t>
            </a:r>
          </a:p>
          <a:p>
            <a:pPr lvl="1">
              <a:buSzTx/>
            </a:pPr>
            <a:r>
              <a:rPr lang="en-US" dirty="0"/>
              <a:t>11-20/854r2</a:t>
            </a:r>
          </a:p>
          <a:p>
            <a:pPr marL="457200" lvl="1" indent="0">
              <a:buSzTx/>
            </a:pPr>
            <a:endParaRPr lang="en-US" dirty="0"/>
          </a:p>
          <a:p>
            <a:pPr>
              <a:buSzTx/>
            </a:pPr>
            <a:r>
              <a:rPr lang="en-US" sz="2000" b="0" dirty="0"/>
              <a:t>Reviewed P802E as relates to RCM SG Goals</a:t>
            </a:r>
          </a:p>
          <a:p>
            <a:pPr lvl="1">
              <a:buSzTx/>
            </a:pPr>
            <a:r>
              <a:rPr lang="en-US" dirty="0"/>
              <a:t>11-20/940r0</a:t>
            </a:r>
          </a:p>
          <a:p>
            <a:pPr marL="457200" lvl="1" indent="0">
              <a:buSzTx/>
            </a:pPr>
            <a:endParaRPr lang="en-US" dirty="0"/>
          </a:p>
          <a:p>
            <a:pPr>
              <a:buSzTx/>
            </a:pPr>
            <a:r>
              <a:rPr lang="en-US" sz="2000" b="0" dirty="0"/>
              <a:t>Hoping to complete CSD drafts in August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20593F-A20A-41E5-90D7-5A5A66F0DA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7C451F-4955-4CC1-ACD0-21DD1A0E7D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C68607-7CD5-49F1-A467-A86D7B29DD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Telecon – July 20, 2020 10:00amEDT</a:t>
            </a:r>
          </a:p>
          <a:p>
            <a:endParaRPr lang="en-US" dirty="0"/>
          </a:p>
          <a:p>
            <a:r>
              <a:rPr lang="en-US" dirty="0"/>
              <a:t>Remaining Scheduled Teleconferences</a:t>
            </a:r>
          </a:p>
          <a:p>
            <a:pPr marL="227838" lvl="1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endParaRPr lang="en-US" dirty="0"/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4	</a:t>
            </a:r>
            <a:r>
              <a:rPr lang="en-US" dirty="0">
                <a:solidFill>
                  <a:srgbClr val="FF0000"/>
                </a:solidFill>
              </a:rPr>
              <a:t>Tuesday</a:t>
            </a:r>
            <a:r>
              <a:rPr lang="en-US" dirty="0"/>
              <a:t>	10:00amEDT</a:t>
            </a:r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17	Monday		10:00amEDT</a:t>
            </a:r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31	Monday		10:00amEDT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4108FE-C8A8-44E9-AE4F-F7CF4E7A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RCM SG – Teleconference Schedule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99DEF5-710E-4C59-BAA6-CA3B125D18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19542-F112-4938-9CEE-FEEF198A5F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RCM SG – </a:t>
            </a:r>
            <a:r>
              <a:rPr dirty="0"/>
              <a:t>Background documents</a:t>
            </a:r>
          </a:p>
        </p:txBody>
      </p:sp>
      <p:sp>
        <p:nvSpPr>
          <p:cNvPr id="154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2325" indent="-322325" defTabSz="859536">
              <a:spcBef>
                <a:spcPts val="400"/>
              </a:spcBef>
              <a:defRPr sz="1879"/>
            </a:pPr>
            <a:r>
              <a:t>RCM ad hoc output: </a:t>
            </a:r>
            <a:r>
              <a:rPr b="0" u="sng" spc="-94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2"/>
              </a:rPr>
              <a:t>11-20/0192r2</a:t>
            </a:r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RCM TIG report: </a:t>
            </a:r>
            <a:r>
              <a:rPr b="0"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3"/>
              </a:rPr>
              <a:t>11-19/1442r9</a:t>
            </a:r>
            <a:r>
              <a:rPr b="0"/>
              <a:t> </a:t>
            </a:r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WBA Liaison on MAC randomization impacts:</a:t>
            </a:r>
          </a:p>
          <a:p>
            <a:pPr marL="698373" lvl="1" indent="-268604" defTabSz="859536">
              <a:spcBef>
                <a:spcPts val="400"/>
              </a:spcBef>
              <a:defRPr sz="1692" b="0"/>
            </a:pPr>
            <a:r>
              <a:t>Liaison from WBA: </a:t>
            </a: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4"/>
              </a:rPr>
              <a:t>11-18/1579r1</a:t>
            </a:r>
            <a:r>
              <a:t> </a:t>
            </a:r>
            <a:endParaRPr sz="1879"/>
          </a:p>
          <a:p>
            <a:pPr marL="698373" lvl="1" indent="-268604" defTabSz="859536">
              <a:spcBef>
                <a:spcPts val="400"/>
              </a:spcBef>
              <a:defRPr sz="1692" b="0"/>
            </a:pPr>
            <a:r>
              <a:t>Response from 802.11 (drafted in ARC): </a:t>
            </a: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5"/>
              </a:rPr>
              <a:t>11-18/1988r2</a:t>
            </a:r>
            <a:r>
              <a:t> </a:t>
            </a:r>
            <a:endParaRPr sz="1879"/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Other inputs to RCM TIG: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6"/>
              </a:rPr>
              <a:t>11-19-0588-02-0rcm-summary-of-discussions-on-randomized-and-changing-mac-addresses-2014-2019.odt</a:t>
            </a:r>
            <a:endParaRPr sz="1879"/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6"/>
              </a:rPr>
              <a:t>11-19-0851-00-0rcm-p802-1cq-mac-address-assignment-requirements.pptx</a:t>
            </a:r>
            <a:r>
              <a:t> </a:t>
            </a:r>
            <a:endParaRPr sz="1879"/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7"/>
              </a:rPr>
              <a:t>11-19-0884-00-0rcm-temporary-addresses.pptx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8"/>
              </a:rPr>
              <a:t>11-19-1027-01-0rcm-do-not-fear-random-macs.pptx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9"/>
              </a:rPr>
              <a:t>11-19-1313-02-0rcm-pitfalls-with-address-randomization.pptx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10"/>
              </a:rPr>
              <a:t>11-19-1314-02-0rcm-privacy-protection-in-wi-fi-analytics-systems.pptx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11"/>
              </a:rPr>
              <a:t>11-19-1320-00-0rcm-assignment-of-temporary-addresses.pptx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C58128-391F-4F2A-AA0D-16E3E055CD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6A5C95-5519-419A-8588-810EE1FDFD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</a:t>
            </a:r>
            <a:r>
              <a:rPr lang="en-US" altLang="zh-CN" dirty="0"/>
              <a:t>S</a:t>
            </a:r>
            <a:r>
              <a:rPr lang="en-US" dirty="0"/>
              <a:t>G (Wireless Sensing) – </a:t>
            </a:r>
            <a:r>
              <a:rPr lang="en-US" altLang="zh-CN" dirty="0"/>
              <a:t>July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3418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</a:t>
            </a:r>
            <a:r>
              <a:rPr lang="en-US" altLang="zh-CN" sz="1800" dirty="0"/>
              <a:t>January </a:t>
            </a:r>
            <a:r>
              <a:rPr lang="en-US" sz="1800" dirty="0"/>
              <a:t>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10 teleconference calls were held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Further d</a:t>
            </a:r>
            <a:r>
              <a:rPr lang="en-US" sz="1600" dirty="0"/>
              <a:t>iscussed PAR and a CSD documents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WG motion (electronic ballots) passed </a:t>
            </a:r>
            <a:r>
              <a:rPr lang="en-US" altLang="zh-CN" sz="1600" dirty="0"/>
              <a:t>for PAR and CSD on April 14th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PAR and CSD circulated among EC members and other IEEE 802 WGs. Waiting the feedback.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 (e.g., usage model, functional requirement document)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July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2 teleconference calls scheduled for SENS SG (July 14 </a:t>
            </a:r>
            <a:r>
              <a:rPr lang="en-US" altLang="zh-CN" sz="1600" dirty="0"/>
              <a:t>and 15</a:t>
            </a:r>
            <a:r>
              <a:rPr lang="en-US" sz="1600" dirty="0"/>
              <a:t>, 10am ET - 12:00am ET)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 (The PAR and CSD </a:t>
            </a:r>
            <a:r>
              <a:rPr lang="en-US" altLang="zh-CN" sz="1600" dirty="0"/>
              <a:t>comments resolution </a:t>
            </a:r>
            <a:r>
              <a:rPr lang="en-US" sz="1600" dirty="0"/>
              <a:t>will be prioritized)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FF0000"/>
                </a:solidFill>
              </a:rPr>
              <a:t>WG Motion for PAR and CSD during closing plenary (Thursday July 16th 9am-11am Eastern) 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sz="1600" dirty="0"/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B0D1B-31B3-4780-8988-1A560C186F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A5086-AFBD-431F-AED1-A9AD13192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25E0F-8C7D-4078-A10E-701ABFB6BF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65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23C33-4D7B-4649-8BF2-615E163F2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Subgroup 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6C897-FAD1-4E61-B944-B69D49100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86B05-CDF3-4F86-B9B7-F8CB546837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41626-2D66-4221-A2F8-356D1C6325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F3EFD-6EFB-4408-A701-96402B3E0E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0160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SENS SG </a:t>
            </a:r>
            <a:r>
              <a:rPr lang="en-US" altLang="en-US" dirty="0"/>
              <a:t>–</a:t>
            </a:r>
            <a:r>
              <a:rPr lang="en-US" altLang="zh-CN" dirty="0"/>
              <a:t> 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March 30 (Monday), 10:00am ET –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April 14 (Tuesday), 10:00am ET –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April 28 (Tuesday), 10:00am ET – 11:30am ET</a:t>
            </a: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9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May 12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May 26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Jun 9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Jun 23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July 7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July 14 (Tuesday), 10am ET - 12:00am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July 15 (Wednesday), 10am ET - 12:00am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July 21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August 4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August 18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September 1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5E036-9036-4A55-97E6-BFAEE32092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AD96A-EB35-4A17-A0B0-523AEC2F1C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FE18CA-1821-41C8-9152-BBE16D8C3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63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AHG (ITU Liaison) – July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00200"/>
            <a:ext cx="10361084" cy="4692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ITU AHG Approved the following recommendation on Mar 30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ITU AHG Recommends 11-20-0253-06-0itu and 11-20-0254-07-0itu to 802.11 and 802.18 as proposed changes to M-1450-5 and M.1801.2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11-20-0253-06-0itu,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11-20-0254-07-0itu,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802.18 applied required changes, approved following revisions and submitted to EC for approval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802.18-20/0061r03,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802.18-20/0060r03,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EC approved the two contributions on June 2, 2020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Following final (editorially modified) versions are being submitted to WP 5A for its : 20-30 July 2020 meeting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802.18-20/0061r04,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802.18-20/0060r04, Proposed modifications to ITU-R M.1801-2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Yaghoobi, Intel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96B98C-333B-41D3-8E66-2C1A38BD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Liaison </a:t>
            </a:r>
            <a:r>
              <a:rPr lang="en-US" dirty="0"/>
              <a:t>Reports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8A22D2-25E3-4E32-9217-D4C152922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433B1E-5900-4D8A-828C-998BE19332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7145C-9980-413A-A0C5-4077185943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40-786E-4188-A89D-DFFE78A7D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0475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Plenary (in place of Montreal)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16 July 20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802.18 RR-TAG plans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IEEE 802 plenary will be after 802.11 has Plenary session has closed.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16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15:00et,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 23</a:t>
            </a:r>
            <a:r>
              <a:rPr lang="en-US" sz="2000" baseline="30000" dirty="0">
                <a:cs typeface="+mn-cs"/>
              </a:rPr>
              <a:t>rd</a:t>
            </a:r>
            <a:r>
              <a:rPr lang="en-US" sz="2000" dirty="0">
                <a:cs typeface="+mn-cs"/>
              </a:rPr>
              <a:t> 15:00et,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itchFamily="16" charset="0"/>
              </a:rPr>
              <a:t>Description JOIN WEBEX MEETING </a:t>
            </a:r>
            <a:r>
              <a:rPr lang="en-US" sz="1800" u="sng" dirty="0">
                <a:latin typeface="Times New Roman" pitchFamily="16" charset="0"/>
                <a:hlinkClick r:id="rId2"/>
              </a:rPr>
              <a:t>https://ieee802.my.webex.com/ieee802.my/j.php?MTID=m9f99a72a0130ab9c299bdc62828ddfae</a:t>
            </a:r>
            <a:r>
              <a:rPr lang="en-US" sz="1800" dirty="0">
                <a:latin typeface="Times New Roman" pitchFamily="16" charset="0"/>
              </a:rPr>
              <a:t>  </a:t>
            </a:r>
          </a:p>
          <a:p>
            <a:r>
              <a:rPr lang="en-US" sz="1800" dirty="0">
                <a:latin typeface="Times New Roman" pitchFamily="16" charset="0"/>
              </a:rPr>
              <a:t>	Meeting number (access code): 132 016 8425 </a:t>
            </a:r>
          </a:p>
          <a:p>
            <a:r>
              <a:rPr lang="en-US" sz="1800" dirty="0">
                <a:latin typeface="Times New Roman" pitchFamily="16" charset="0"/>
              </a:rPr>
              <a:t>	Meeting password: rrtag2007 (77824200 from phones)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Agenda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16</a:t>
            </a:r>
            <a:r>
              <a:rPr lang="en-US" altLang="en-US" baseline="30000" dirty="0"/>
              <a:t>th</a:t>
            </a:r>
            <a:r>
              <a:rPr lang="en-US" altLang="en-US" dirty="0"/>
              <a:t> of July meeting: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Elections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Approve teleconferences moving forward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APAC status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Input on moving IEEE 802 forward for EC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both meetings, 16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and 23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of July: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EU activities in ETSI, CEPT, etc.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ITU-R and WRC activities.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FCC 6 GHz R&amp;O and FNPRM  discussions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FCC NPRM Modernizing and Expanding Access to the 70/80/90 GHz Bands</a:t>
            </a:r>
            <a:r>
              <a:rPr lang="en-US" b="1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Does IEEE 802 do comments?  (only 1 week to </a:t>
            </a:r>
            <a:r>
              <a:rPr lang="en-US" sz="2000" b="1"/>
              <a:t>finish comments) </a:t>
            </a:r>
            <a:endParaRPr lang="en-US" sz="2000" b="1" dirty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109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Agenda - continued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CE5E99-E9C5-474A-8916-DB3BA2F8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solidFill>
                  <a:schemeClr val="tx1"/>
                </a:solidFill>
              </a:rPr>
              <a:t>General 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 digital divide action from FCC - FYI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60601" y="714703"/>
            <a:ext cx="7772400" cy="676878"/>
          </a:xfrm>
        </p:spPr>
        <p:txBody>
          <a:bodyPr/>
          <a:lstStyle/>
          <a:p>
            <a:r>
              <a:rPr lang="en-GB" sz="2800" dirty="0"/>
              <a:t>802.18 Moving Forward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0600" y="1723697"/>
            <a:ext cx="10402358" cy="4419600"/>
          </a:xfrm>
        </p:spPr>
        <p:txBody>
          <a:bodyPr/>
          <a:lstStyle/>
          <a:p>
            <a:r>
              <a:rPr lang="en-US" sz="2000" dirty="0"/>
              <a:t>The RR-TAG 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30July 20,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(r16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and Stay Safe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87C4F65-0EE0-4A95-AA51-FA98BB2330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9788" y="549275"/>
            <a:ext cx="10363200" cy="1470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tr-TR"/>
              <a:t>802.19 Liaison Report to 802.11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F334F9A-CEFB-49FB-B561-5E656E2B31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tr-TR" sz="2000"/>
              <a:t>Date:</a:t>
            </a:r>
            <a:r>
              <a:rPr lang="en-GB" altLang="tr-TR" sz="2000" b="0"/>
              <a:t> 2020-07-12</a:t>
            </a:r>
          </a:p>
        </p:txBody>
      </p:sp>
      <p:sp>
        <p:nvSpPr>
          <p:cNvPr id="6147" name="Date Placeholder 3">
            <a:extLst>
              <a:ext uri="{FF2B5EF4-FFF2-40B4-BE49-F238E27FC236}">
                <a16:creationId xmlns:a16="http://schemas.microsoft.com/office/drawing/2014/main" id="{D9403893-98B8-425C-B92E-9167A7B289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800">
                <a:ea typeface="Arial Unicode MS" pitchFamily="34" charset="-128"/>
              </a:rPr>
              <a:t>July 2020</a:t>
            </a:r>
            <a:endParaRPr lang="en-GB" altLang="tr-TR" sz="1800">
              <a:ea typeface="Arial Unicode MS" pitchFamily="34" charset="-128"/>
            </a:endParaRPr>
          </a:p>
        </p:txBody>
      </p:sp>
      <p:sp>
        <p:nvSpPr>
          <p:cNvPr id="6149" name="Slide Number Placeholder 5">
            <a:extLst>
              <a:ext uri="{FF2B5EF4-FFF2-40B4-BE49-F238E27FC236}">
                <a16:creationId xmlns:a16="http://schemas.microsoft.com/office/drawing/2014/main" id="{FDBBDCA1-9534-4F9D-BB6B-DE0EA220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tr-TR" sz="1200" b="0"/>
              <a:t>Slide </a:t>
            </a:r>
            <a:fld id="{4044FD36-456C-4C32-9332-4492CA09DAC2}" type="slidenum">
              <a:rPr lang="en-GB" altLang="tr-TR" sz="1200" b="0" smtClean="0"/>
              <a:pPr>
                <a:spcBef>
                  <a:spcPct val="0"/>
                </a:spcBef>
              </a:pPr>
              <a:t>58</a:t>
            </a:fld>
            <a:endParaRPr lang="en-GB" altLang="tr-TR" sz="1200" b="0"/>
          </a:p>
        </p:txBody>
      </p:sp>
      <p:graphicFrame>
        <p:nvGraphicFramePr>
          <p:cNvPr id="6150" name="Object 3">
            <a:extLst>
              <a:ext uri="{FF2B5EF4-FFF2-40B4-BE49-F238E27FC236}">
                <a16:creationId xmlns:a16="http://schemas.microsoft.com/office/drawing/2014/main" id="{D9A735B2-E17D-4AE3-857B-F67F4C4F6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4" imgW="0" imgH="0" progId="Word.Document.8">
                  <p:embed/>
                </p:oleObj>
              </mc:Choice>
              <mc:Fallback>
                <p:oleObj name="Document" r:id="rId4" imgW="0" imgH="0" progId="Word.Document.8">
                  <p:embed/>
                  <p:pic>
                    <p:nvPicPr>
                      <p:cNvPr id="6150" name="Object 3">
                        <a:extLst>
                          <a:ext uri="{FF2B5EF4-FFF2-40B4-BE49-F238E27FC236}">
                            <a16:creationId xmlns:a16="http://schemas.microsoft.com/office/drawing/2014/main" id="{D9A735B2-E17D-4AE3-857B-F67F4C4F6B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4">
            <a:extLst>
              <a:ext uri="{FF2B5EF4-FFF2-40B4-BE49-F238E27FC236}">
                <a16:creationId xmlns:a16="http://schemas.microsoft.com/office/drawing/2014/main" id="{B4823F7B-BD1A-459B-997A-A0CDD5EEF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tr-TR" sz="2000" b="0"/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3C25E5-A8F4-487D-B207-CF02716C22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Baykas, IMU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F800117C-86A4-47A0-A65C-92AF825E7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tr-TR"/>
              <a:t>802.19 WG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E370E2D-F8A1-B441-A25F-A3AF018E0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tr-TR" dirty="0"/>
              <a:t>WG Officer Elections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/>
              <a:t>Task Group 2 PAR Withdrawal</a:t>
            </a: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GB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/>
              <a:t>Task Group 3: </a:t>
            </a:r>
            <a:r>
              <a:rPr lang="en-US" altLang="tr-TR" dirty="0"/>
              <a:t>Recommended Practice on Coexistence in the sub-1GHz Frequency Bands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tr-TR" dirty="0"/>
              <a:t>July Plenary Meetings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509AA273-C899-4C4F-988D-82EE07758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59</a:t>
            </a:fld>
            <a:endParaRPr lang="en-GB" altLang="tr-TR" sz="1200" b="0"/>
          </a:p>
        </p:txBody>
      </p:sp>
      <p:sp>
        <p:nvSpPr>
          <p:cNvPr id="8197" name="Footer Placeholder 4">
            <a:extLst>
              <a:ext uri="{FF2B5EF4-FFF2-40B4-BE49-F238E27FC236}">
                <a16:creationId xmlns:a16="http://schemas.microsoft.com/office/drawing/2014/main" id="{FDB2B28E-F312-4682-B170-CF3DB9CCEB94}"/>
              </a:ext>
            </a:extLst>
          </p:cNvPr>
          <p:cNvSpPr txBox="1">
            <a:spLocks/>
          </p:cNvSpPr>
          <p:nvPr/>
        </p:nvSpPr>
        <p:spPr bwMode="auto">
          <a:xfrm>
            <a:off x="7248525" y="6488113"/>
            <a:ext cx="424656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tr-TR" sz="1200" b="0">
                <a:ea typeface="Arial Unicode MS" pitchFamily="34" charset="-128"/>
              </a:rPr>
              <a:t>Tuncer Baykas, IMU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C9D9FE-CCC7-4BD8-BBB2-DCF0A33176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93EE4-95E3-4FA2-A179-1FE4DE49A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for 2020-07-07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</a:t>
            </a:r>
            <a:r>
              <a:rPr lang="en-US"/>
              <a:t>802.11 09/1034r16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367899-FDF4-41E2-8CA6-54EBB71C22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15ECE9-81CA-4F9D-9636-C40B9F9FD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88D79-CE28-418A-BDEA-8EB36E244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8383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AD467C72-4CCF-42DD-A842-E810C4C4E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Officer Elections</a:t>
            </a:r>
          </a:p>
        </p:txBody>
      </p:sp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214215A4-F383-4A31-A7E2-8DA4A32498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60</a:t>
            </a:fld>
            <a:endParaRPr lang="en-GB" altLang="tr-TR" sz="1200" b="0"/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D4322BF4-E531-4049-81BA-77874B5CC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51025"/>
            <a:ext cx="11158538" cy="46323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During the July Plenary the WG will hold the vote on the WG Chair and Vice Chair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Elections/Confirmations will be done by Electronic Motions using the ePoll system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The current WC Chair and WC Vice Chair are running again for those positions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Both have provided the necessary letters to the 802 Executive Committee Recording Secretary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0B34A-6268-49F6-9370-CA07EC25E5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64C1-BD3C-48AB-BF40-4E078B936C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Number Placeholder 3">
            <a:extLst>
              <a:ext uri="{FF2B5EF4-FFF2-40B4-BE49-F238E27FC236}">
                <a16:creationId xmlns:a16="http://schemas.microsoft.com/office/drawing/2014/main" id="{E1DD7448-89F8-43EF-B77C-0C7BC5D7EC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61</a:t>
            </a:fld>
            <a:endParaRPr lang="en-GB" altLang="tr-TR" sz="1200" b="0"/>
          </a:p>
        </p:txBody>
      </p:sp>
      <p:sp>
        <p:nvSpPr>
          <p:cNvPr id="11268" name="Title 1">
            <a:extLst>
              <a:ext uri="{FF2B5EF4-FFF2-40B4-BE49-F238E27FC236}">
                <a16:creationId xmlns:a16="http://schemas.microsoft.com/office/drawing/2014/main" id="{ED36766D-3987-42E5-A23B-CF2FE5480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Task Group 2 PAR Removal</a:t>
            </a:r>
          </a:p>
        </p:txBody>
      </p:sp>
      <p:sp>
        <p:nvSpPr>
          <p:cNvPr id="11269" name="Content Placeholder 2">
            <a:extLst>
              <a:ext uri="{FF2B5EF4-FFF2-40B4-BE49-F238E27FC236}">
                <a16:creationId xmlns:a16="http://schemas.microsoft.com/office/drawing/2014/main" id="{FAE32777-76CF-4176-8B6A-0214F4D85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6763" y="1628775"/>
            <a:ext cx="11053762" cy="4595813"/>
          </a:xfrm>
        </p:spPr>
        <p:txBody>
          <a:bodyPr/>
          <a:lstStyle/>
          <a:p>
            <a:r>
              <a:rPr lang="en-US" altLang="en-US" sz="2200" dirty="0"/>
              <a:t>Given that Task Group 2 has not been making progress toward development of a Draft we propose the following motion,</a:t>
            </a:r>
          </a:p>
          <a:p>
            <a:r>
              <a:rPr lang="en-US" altLang="en-US" sz="2200" dirty="0"/>
              <a:t>Motion: Request that the Executive Committee submit a Request to </a:t>
            </a:r>
            <a:r>
              <a:rPr lang="en-US" altLang="en-US" sz="2200" dirty="0" err="1"/>
              <a:t>NesCom</a:t>
            </a:r>
            <a:r>
              <a:rPr lang="en-US" altLang="en-US" sz="2200" dirty="0"/>
              <a:t> to withdraw the IEEE 802.19.2 PAR</a:t>
            </a:r>
          </a:p>
          <a:p>
            <a:pPr lvl="1"/>
            <a:r>
              <a:rPr lang="en-US" altLang="en-US" b="1" dirty="0"/>
              <a:t>Moved by Tuncer Baykas</a:t>
            </a:r>
          </a:p>
          <a:p>
            <a:pPr lvl="1"/>
            <a:r>
              <a:rPr lang="en-US" altLang="en-US" b="1" dirty="0"/>
              <a:t>Seconded by Benjamin Rolfe</a:t>
            </a:r>
          </a:p>
          <a:p>
            <a:r>
              <a:rPr lang="en-US" altLang="en-US" sz="2200" dirty="0"/>
              <a:t>Electronic Motion Closed on June 20, 2020</a:t>
            </a:r>
          </a:p>
          <a:p>
            <a:r>
              <a:rPr lang="en-US" altLang="en-US" sz="2200" dirty="0"/>
              <a:t>Results (Y/N/A) = 32/0/1</a:t>
            </a:r>
          </a:p>
          <a:p>
            <a:r>
              <a:rPr lang="en-US" altLang="en-US" sz="2200" dirty="0"/>
              <a:t>Return Ratio &gt; 50%</a:t>
            </a:r>
          </a:p>
          <a:p>
            <a:r>
              <a:rPr lang="en-US" altLang="en-US" sz="2200" dirty="0"/>
              <a:t>Approval Rate = 100%</a:t>
            </a:r>
          </a:p>
          <a:p>
            <a:r>
              <a:rPr lang="en-US" altLang="en-US" sz="2200" dirty="0"/>
              <a:t>Motion Passed</a:t>
            </a:r>
          </a:p>
          <a:p>
            <a:r>
              <a:rPr lang="en-US" altLang="en-US" sz="2200" dirty="0"/>
              <a:t>Approved by Executive Committee on July 7</a:t>
            </a:r>
          </a:p>
          <a:p>
            <a:endParaRPr lang="en-US" altLang="en-US" sz="2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14FE2-1364-4233-9F60-0AC1AA92F8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3CECA-4D17-4C92-B2F0-761932393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Number Placeholder 3">
            <a:extLst>
              <a:ext uri="{FF2B5EF4-FFF2-40B4-BE49-F238E27FC236}">
                <a16:creationId xmlns:a16="http://schemas.microsoft.com/office/drawing/2014/main" id="{373A1781-BF64-4354-ADC4-D40A77AF7A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62</a:t>
            </a:fld>
            <a:endParaRPr lang="en-GB" altLang="tr-TR" sz="1200" b="0"/>
          </a:p>
        </p:txBody>
      </p:sp>
      <p:sp>
        <p:nvSpPr>
          <p:cNvPr id="12292" name="Title 1">
            <a:extLst>
              <a:ext uri="{FF2B5EF4-FFF2-40B4-BE49-F238E27FC236}">
                <a16:creationId xmlns:a16="http://schemas.microsoft.com/office/drawing/2014/main" id="{D2EB12D2-B1AA-4BAC-B190-D58C6ED93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Task Group 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ABBDCDC-5F9F-AB4A-B302-ACCD2A5E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557338"/>
            <a:ext cx="10410825" cy="4748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Task Group 3 is developing a Recommended Practice on Coexistence in the sub-1GHz Frequency Bands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Recirculation Letter Ballot closed on June 30</a:t>
            </a:r>
          </a:p>
          <a:p>
            <a:pPr marL="0" indent="0">
              <a:defRPr/>
            </a:pPr>
            <a:r>
              <a:rPr lang="en-US" u="sng" dirty="0"/>
              <a:t>Results</a:t>
            </a:r>
          </a:p>
          <a:p>
            <a:pPr>
              <a:defRPr/>
            </a:pPr>
            <a:r>
              <a:rPr lang="en-US" sz="2200" dirty="0"/>
              <a:t>Approve			30</a:t>
            </a:r>
          </a:p>
          <a:p>
            <a:pPr>
              <a:defRPr/>
            </a:pPr>
            <a:r>
              <a:rPr lang="en-US" sz="2200" dirty="0"/>
              <a:t>Disapprove		2</a:t>
            </a:r>
          </a:p>
          <a:p>
            <a:pPr>
              <a:defRPr/>
            </a:pPr>
            <a:r>
              <a:rPr lang="en-US" sz="2200" dirty="0"/>
              <a:t>Abstain			3</a:t>
            </a:r>
          </a:p>
          <a:p>
            <a:pPr>
              <a:defRPr/>
            </a:pPr>
            <a:r>
              <a:rPr lang="en-US" sz="2200" dirty="0"/>
              <a:t>Approval Rate	93.75%</a:t>
            </a:r>
          </a:p>
          <a:p>
            <a:pPr>
              <a:defRPr/>
            </a:pPr>
            <a:r>
              <a:rPr lang="en-US" sz="2200" dirty="0"/>
              <a:t>Ballot Passed</a:t>
            </a:r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65 comments were received. They are resolved by CRC.</a:t>
            </a:r>
          </a:p>
          <a:p>
            <a:pPr>
              <a:defRPr/>
            </a:pPr>
            <a:r>
              <a:rPr lang="en-US" sz="2200" dirty="0"/>
              <a:t> Another 10 day Recirculation Ballot started on July 10</a:t>
            </a:r>
            <a:r>
              <a:rPr lang="en-US" sz="2200" baseline="30000" dirty="0"/>
              <a:t>th</a:t>
            </a:r>
            <a:r>
              <a:rPr lang="en-US" sz="2200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807714-EE66-4C28-85CE-7953A4641E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C283F-27EE-480D-83AB-7E90A38A42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3">
            <a:extLst>
              <a:ext uri="{FF2B5EF4-FFF2-40B4-BE49-F238E27FC236}">
                <a16:creationId xmlns:a16="http://schemas.microsoft.com/office/drawing/2014/main" id="{E0C1EF9B-B240-4D93-9DDC-D843FC05BF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63</a:t>
            </a:fld>
            <a:endParaRPr lang="en-GB" altLang="tr-TR" sz="1200" b="0"/>
          </a:p>
        </p:txBody>
      </p:sp>
      <p:sp>
        <p:nvSpPr>
          <p:cNvPr id="13316" name="Title 1">
            <a:extLst>
              <a:ext uri="{FF2B5EF4-FFF2-40B4-BE49-F238E27FC236}">
                <a16:creationId xmlns:a16="http://schemas.microsoft.com/office/drawing/2014/main" id="{700F8EC5-73CA-4660-A67C-24AF41974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July Electronic Plenary – Schedule</a:t>
            </a:r>
            <a:endParaRPr lang="en-US" altLang="tr-TR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F374159-93AF-4232-818F-CA3018E555BE}"/>
              </a:ext>
            </a:extLst>
          </p:cNvPr>
          <p:cNvGraphicFramePr>
            <a:graphicFrameLocks noGrp="1"/>
          </p:cNvGraphicFramePr>
          <p:nvPr/>
        </p:nvGraphicFramePr>
        <p:xfrm>
          <a:off x="2211388" y="1751013"/>
          <a:ext cx="8382000" cy="155829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729159318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300145988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3318675163"/>
                    </a:ext>
                  </a:extLst>
                </a:gridCol>
                <a:gridCol w="1766887">
                  <a:extLst>
                    <a:ext uri="{9D8B030D-6E8A-4147-A177-3AD203B41FA5}">
                      <a16:colId xmlns:a16="http://schemas.microsoft.com/office/drawing/2014/main" val="3923454454"/>
                    </a:ext>
                  </a:extLst>
                </a:gridCol>
                <a:gridCol w="1757363">
                  <a:extLst>
                    <a:ext uri="{9D8B030D-6E8A-4147-A177-3AD203B41FA5}">
                      <a16:colId xmlns:a16="http://schemas.microsoft.com/office/drawing/2014/main" val="95978714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Day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Date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Start Time (EDT)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Duration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Meeting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514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4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50311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6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TG3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4909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22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TG3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32632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4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76236"/>
                  </a:ext>
                </a:extLst>
              </a:tr>
            </a:tbl>
          </a:graphicData>
        </a:graphic>
      </p:graphicFrame>
      <p:sp>
        <p:nvSpPr>
          <p:cNvPr id="13355" name="Rectangle 3">
            <a:extLst>
              <a:ext uri="{FF2B5EF4-FFF2-40B4-BE49-F238E27FC236}">
                <a16:creationId xmlns:a16="http://schemas.microsoft.com/office/drawing/2014/main" id="{E94EF12F-7F0B-44A3-BF52-292E60AE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781425"/>
            <a:ext cx="92170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Attendance does count towards voting rights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Someone who has met the requirements for gaining voting rights will receive voting rights if they record their attendance in at least one 802.19 meeting during the Electronic Plenary Session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Meeting links http://www.ieee802.org/19/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6E593B-CB25-4B7D-B7E7-8B9391F8BB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F6146-2DCC-4253-95CD-FF60E22B8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2058989" y="234888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4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9" y="234888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2057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0F3C7C-2928-4F3A-BFC0-8A0BA9DAF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764705"/>
            <a:ext cx="8062913" cy="540000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600" b="0" dirty="0"/>
              <a:t>Wi-Fi Alliance work is continuing with regular task group teleconferences and remotely managed interoperability testing.</a:t>
            </a:r>
          </a:p>
          <a:p>
            <a:pPr>
              <a:defRPr/>
            </a:pPr>
            <a:endParaRPr lang="en-US" altLang="en-US" sz="2600" b="0" dirty="0"/>
          </a:p>
          <a:p>
            <a:pPr>
              <a:defRPr/>
            </a:pPr>
            <a:r>
              <a:rPr lang="en-US" altLang="en-US" sz="2600" b="0" dirty="0"/>
              <a:t>Recent Items of note</a:t>
            </a:r>
          </a:p>
          <a:p>
            <a:pPr lvl="1"/>
            <a:r>
              <a:rPr lang="en-US" altLang="en-US" sz="1900" dirty="0"/>
              <a:t>Apr 23</a:t>
            </a:r>
            <a:r>
              <a:rPr lang="en-US" altLang="en-US" sz="1900" baseline="30000" dirty="0"/>
              <a:t>rd</a:t>
            </a:r>
            <a:r>
              <a:rPr lang="en-US" altLang="en-US" sz="1900" dirty="0"/>
              <a:t> 2020 Wi-Fi Alliance® delivers more value from Wi-Fi® in 6 GHz</a:t>
            </a:r>
          </a:p>
          <a:p>
            <a:pPr lvl="2"/>
            <a:r>
              <a:rPr lang="en-US" altLang="en-US" sz="1700" dirty="0"/>
              <a:t> </a:t>
            </a:r>
            <a:r>
              <a:rPr lang="en-US" altLang="en-US" sz="1700" dirty="0">
                <a:hlinkClick r:id="rId3"/>
              </a:rPr>
              <a:t>https://www.wi-fi.org/news-events/newsroom/wi-fi-alliance-delivers-more-value-from-wi-fi-in-6-ghz</a:t>
            </a:r>
            <a:r>
              <a:rPr lang="en-US" altLang="en-US" sz="1700" dirty="0"/>
              <a:t> </a:t>
            </a:r>
          </a:p>
          <a:p>
            <a:pPr lvl="1"/>
            <a:r>
              <a:rPr lang="en-US" altLang="en-US" sz="1900" dirty="0"/>
              <a:t>Feb 18</a:t>
            </a:r>
            <a:r>
              <a:rPr lang="en-US" altLang="en-US" sz="1900" baseline="30000" dirty="0"/>
              <a:t>th</a:t>
            </a:r>
            <a:r>
              <a:rPr lang="en-US" altLang="en-US" sz="1900" dirty="0"/>
              <a:t> 2020 Wi-Fi CERTIFIED </a:t>
            </a:r>
            <a:r>
              <a:rPr lang="en-US" altLang="en-US" sz="1900" dirty="0" err="1"/>
              <a:t>EasyMesh</a:t>
            </a:r>
            <a:r>
              <a:rPr lang="en-US" altLang="en-US" sz="1900" dirty="0"/>
              <a:t>™ enables self-adapting Wi-Fi® </a:t>
            </a:r>
          </a:p>
          <a:p>
            <a:pPr lvl="2"/>
            <a:r>
              <a:rPr lang="en-US" altLang="en-US" sz="1700" dirty="0">
                <a:hlinkClick r:id="rId4"/>
              </a:rPr>
              <a:t>https://www.wi-fi.org/news-events/newsroom/wi-fi-certified-easymesh-enables-self-adapting-wi-fi</a:t>
            </a:r>
            <a:r>
              <a:rPr lang="en-US" altLang="en-US" sz="1700" dirty="0"/>
              <a:t>  </a:t>
            </a:r>
          </a:p>
          <a:p>
            <a:pPr>
              <a:defRPr/>
            </a:pPr>
            <a:r>
              <a:rPr lang="en-US" altLang="en-US" sz="2600" b="0" dirty="0"/>
              <a:t>Ongoing technical activity at Wi-Fi Alliance leading to certification, based on IEEE programs</a:t>
            </a:r>
          </a:p>
          <a:p>
            <a:pPr marL="457200" lvl="1" indent="0"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60GHz</a:t>
            </a:r>
          </a:p>
          <a:p>
            <a:pPr lvl="1">
              <a:defRPr/>
            </a:pPr>
            <a:r>
              <a:rPr lang="en-US" altLang="en-US" dirty="0" err="1"/>
              <a:t>HaLow</a:t>
            </a:r>
            <a:endParaRPr lang="en-US" altLang="en-US" dirty="0"/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GB" altLang="en-US" sz="12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9B92E3-9D14-46AA-843F-80C20FD19E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765176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Miracast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 lvl="2">
              <a:defRPr/>
            </a:pPr>
            <a:r>
              <a:rPr lang="en-US" altLang="en-US" sz="1400" dirty="0"/>
              <a:t>A good example of an area of co-operation between Wi-Fi Alliance and 802.11 with contributions made to 802.11md relating to hash to element after interoperability testing in Wi-Fi Alliance.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lvl="1">
              <a:defRPr/>
            </a:pPr>
            <a:r>
              <a:rPr lang="en-US" altLang="en-US" sz="1600" dirty="0"/>
              <a:t>Location</a:t>
            </a:r>
          </a:p>
          <a:p>
            <a:pPr marL="0" indent="0"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GB" altLang="en-US" sz="12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591DF-694C-4C3D-8E08-D2C6F972B8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765176"/>
            <a:ext cx="7772400" cy="5616575"/>
          </a:xfrm>
        </p:spPr>
        <p:txBody>
          <a:bodyPr/>
          <a:lstStyle/>
          <a:p>
            <a:pPr marL="0" indent="0"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/>
              <a:t>If these </a:t>
            </a:r>
            <a:r>
              <a:rPr lang="en-US" altLang="en-US" sz="2000" b="0" dirty="0"/>
              <a:t>sound like interesting topics please plan to sign up and participate. 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GB" altLang="en-US" sz="12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CD14E2-BB95-4C6C-B6AF-43DFD53DF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2285999"/>
          <a:ext cx="92964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4654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2 meeting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23237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11-11/0270r51 (July 2020)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TGba</a:t>
            </a:r>
            <a:r>
              <a:rPr lang="en-US" altLang="en-US" dirty="0"/>
              <a:t> allocations</a:t>
            </a:r>
          </a:p>
          <a:p>
            <a:pPr lvl="1" eaLnBrk="1" hangingPunct="1"/>
            <a:r>
              <a:rPr lang="en-US" altLang="en-US"/>
              <a:t>Wi-Fi </a:t>
            </a:r>
            <a:r>
              <a:rPr lang="en-US" altLang="en-US" dirty="0"/>
              <a:t>Alliance allocations and associated reallocations for </a:t>
            </a:r>
            <a:r>
              <a:rPr lang="en-US" altLang="en-US" dirty="0" err="1"/>
              <a:t>TGmd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909581-3C5E-486B-B639-4D0D593609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8DA43-F3F4-4CFF-A75A-7AB45B90E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472F1-62A4-4D84-8218-017624A781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36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5685</Words>
  <Application>Microsoft Office PowerPoint</Application>
  <PresentationFormat>Widescreen</PresentationFormat>
  <Paragraphs>1207</Paragraphs>
  <Slides>67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Arial</vt:lpstr>
      <vt:lpstr>Calibri</vt:lpstr>
      <vt:lpstr>Times New Roman</vt:lpstr>
      <vt:lpstr>Office Theme</vt:lpstr>
      <vt:lpstr>Document</vt:lpstr>
      <vt:lpstr>802.11 WG July 2020 Closing Report</vt:lpstr>
      <vt:lpstr>Abstract</vt:lpstr>
      <vt:lpstr>Attendance by meeting</vt:lpstr>
      <vt:lpstr>Attendance by affiliation</vt:lpstr>
      <vt:lpstr>Subgroup Reports</vt:lpstr>
      <vt:lpstr>Editors Meeting: Agenda for 2020-07-07</vt:lpstr>
      <vt:lpstr>Editor Amendment Ordering</vt:lpstr>
      <vt:lpstr>Draft Development Snapshot</vt:lpstr>
      <vt:lpstr>ANA Status</vt:lpstr>
      <vt:lpstr>802.11 AANI SC – July 2020</vt:lpstr>
      <vt:lpstr>AANI email reflector Straw Poll</vt:lpstr>
      <vt:lpstr>Way Forward as Determine by the AANI SC Chair</vt:lpstr>
      <vt:lpstr>PowerPoint Presentation</vt:lpstr>
      <vt:lpstr>ARC (Architecture) – July 2020</vt:lpstr>
      <vt:lpstr>The IEEE 802.11 Coex SC will formally meet one during virtual meeting Jul 2020</vt:lpstr>
      <vt:lpstr>The IEEE 802.11 Coex SC will focus on various issues related to coexistence</vt:lpstr>
      <vt:lpstr>PAR Review SC – Snapshot slide Chair: Jon Rosdahl</vt:lpstr>
      <vt:lpstr>WNG SC (Wireless Next Generation)  – July 2020</vt:lpstr>
      <vt:lpstr>IEEE 802 JTC1 Standing Committee July 2020 opening report for EC</vt:lpstr>
      <vt:lpstr>The IEEE 802 JTC1 SC has one slot at the July 2020 virtual plenary meeting in Hawaii</vt:lpstr>
      <vt:lpstr>After a long hiatus in FDIS ballots, five ballots completed in the last few months</vt:lpstr>
      <vt:lpstr>SC6 is starting a number of activities with potential overlap with IEEE 802 work</vt:lpstr>
      <vt:lpstr>IEEE 802 has sent 62 standards through to PSDO ratification with 36 in-process</vt:lpstr>
      <vt:lpstr>TGmd (Maintenance) – Summary</vt:lpstr>
      <vt:lpstr>TGmd – References</vt:lpstr>
      <vt:lpstr>TGmd schedule – January 2020  </vt:lpstr>
      <vt:lpstr>TGmd schedule – July 2020  </vt:lpstr>
      <vt:lpstr>TGax (High Efficiency WLAN) – July 2020</vt:lpstr>
      <vt:lpstr>TGax – July 2020</vt:lpstr>
      <vt:lpstr>TGay (Next Gen 60 GHz) – July 2020</vt:lpstr>
      <vt:lpstr>TGay – July 2020</vt:lpstr>
      <vt:lpstr>TGaz (Next Gen Positioning) – July. 2020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TGbc (Broadcast Services) Chair: Marc Emmelmann</vt:lpstr>
      <vt:lpstr>TGbd (Next Gen V2X) – July 2020</vt:lpstr>
      <vt:lpstr>TGbd (Next Gen V2X) – July 2020</vt:lpstr>
      <vt:lpstr>TGbd (Next Gen V2X) – July 2020</vt:lpstr>
      <vt:lpstr>TGbd (Next Gen V2X) – July 2020</vt:lpstr>
      <vt:lpstr>TGbd (Next Gen V2X) – July 2020</vt:lpstr>
      <vt:lpstr>TGbe (Extremely High Throughput)</vt:lpstr>
      <vt:lpstr>TGbe (Extremely High Throughput)</vt:lpstr>
      <vt:lpstr>Teleconference Plan</vt:lpstr>
      <vt:lpstr>RCM SG (Random and Changing MAC Addresses)</vt:lpstr>
      <vt:lpstr>RCM SG – Teleconference Schedule</vt:lpstr>
      <vt:lpstr>RCM SG – Background documents</vt:lpstr>
      <vt:lpstr>SENS SG (Wireless Sensing) – July 2020</vt:lpstr>
      <vt:lpstr>SENS SG – Teleconference Times</vt:lpstr>
      <vt:lpstr>ITU AHG (ITU Liaison) – July 2020</vt:lpstr>
      <vt:lpstr>Liaison Reports</vt:lpstr>
      <vt:lpstr>IEEE 802.18 RR-TAG Electronic Plenary (in place of Montreal)  Liaison  from 802.18 to 802.11</vt:lpstr>
      <vt:lpstr>802.18 RR-TAG plans  </vt:lpstr>
      <vt:lpstr>Agenda Items </vt:lpstr>
      <vt:lpstr>Agenda - continued</vt:lpstr>
      <vt:lpstr>802.18 Moving Forward</vt:lpstr>
      <vt:lpstr>802.19 Liaison Report to 802.11</vt:lpstr>
      <vt:lpstr>802.19 WG</vt:lpstr>
      <vt:lpstr>Officer Elections</vt:lpstr>
      <vt:lpstr>Task Group 2 PAR Removal</vt:lpstr>
      <vt:lpstr>Task Group 3</vt:lpstr>
      <vt:lpstr>July Electronic Plenary – Schedule</vt:lpstr>
      <vt:lpstr>Wi-Fi Alliance Liaison Update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163</cp:revision>
  <cp:lastPrinted>1601-01-01T00:00:00Z</cp:lastPrinted>
  <dcterms:created xsi:type="dcterms:W3CDTF">2018-05-10T15:59:06Z</dcterms:created>
  <dcterms:modified xsi:type="dcterms:W3CDTF">2020-07-15T22:34:57Z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2020-07-15 22:34:57Z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