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30" r:id="rId3"/>
    <p:sldId id="259" r:id="rId4"/>
    <p:sldId id="563" r:id="rId5"/>
    <p:sldId id="541" r:id="rId6"/>
    <p:sldId id="556" r:id="rId7"/>
    <p:sldId id="557" r:id="rId8"/>
    <p:sldId id="558" r:id="rId9"/>
    <p:sldId id="559" r:id="rId10"/>
    <p:sldId id="560" r:id="rId11"/>
    <p:sldId id="561" r:id="rId12"/>
    <p:sldId id="562" r:id="rId13"/>
    <p:sldId id="564" r:id="rId14"/>
    <p:sldId id="571" r:id="rId15"/>
    <p:sldId id="572" r:id="rId16"/>
    <p:sldId id="568" r:id="rId17"/>
    <p:sldId id="569" r:id="rId18"/>
    <p:sldId id="565" r:id="rId19"/>
    <p:sldId id="566" r:id="rId20"/>
    <p:sldId id="567" r:id="rId21"/>
    <p:sldId id="570" r:id="rId22"/>
    <p:sldId id="574" r:id="rId23"/>
    <p:sldId id="573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3" autoAdjust="0"/>
    <p:restoredTop sz="94601" autoAdjust="0"/>
  </p:normalViewPr>
  <p:slideViewPr>
    <p:cSldViewPr>
      <p:cViewPr varScale="1">
        <p:scale>
          <a:sx n="90" d="100"/>
          <a:sy n="90" d="100"/>
        </p:scale>
        <p:origin x="1046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802.11-20/0325r3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802.11-20/0325r3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802.11-20/0325r3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58-00-00ax-p802-11ax-par-extension-request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55-00-00ba-tgba-par-extension-request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42-06-SENS-sens-sg-proposed-csd-draft.docx" TargetMode="External"/><Relationship Id="rId2" Type="http://schemas.openxmlformats.org/officeDocument/2006/relationships/hyperlink" Target="https://mentor.ieee.org/802.11/dcn/19/11-19-2103-11-SENS-802-11-sens-sg-proposed-par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2020-07-29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843883"/>
              </p:ext>
            </p:extLst>
          </p:nvPr>
        </p:nvGraphicFramePr>
        <p:xfrm>
          <a:off x="993775" y="2438400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9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8400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Adrian Stephens</a:t>
            </a:r>
          </a:p>
          <a:p>
            <a:r>
              <a:rPr lang="en-US" dirty="0"/>
              <a:t>Seconded: Amelia </a:t>
            </a:r>
            <a:r>
              <a:rPr lang="en-US" dirty="0" err="1"/>
              <a:t>Andersdotter</a:t>
            </a:r>
            <a:endParaRPr lang="en-US" dirty="0"/>
          </a:p>
          <a:p>
            <a:r>
              <a:rPr lang="en-US" dirty="0"/>
              <a:t>Result: Yes: 140, No: 0, Abstain: 3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</a:t>
            </a:r>
            <a:r>
              <a:rPr lang="en-US" dirty="0" err="1"/>
              <a:t>Montemurro</a:t>
            </a:r>
            <a:endParaRPr lang="en-US" dirty="0"/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Yes: 152, No: 0, Abstain: 2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Seconded: Ian Sherlock</a:t>
            </a:r>
          </a:p>
          <a:p>
            <a:r>
              <a:rPr lang="en-US" dirty="0"/>
              <a:t>Result: Yes: 119, No: 1, Abstain: 6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(July 24)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226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5.041: </a:t>
            </a:r>
            <a:r>
              <a:rPr lang="fr-FR" dirty="0"/>
              <a:t>P802.11ax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981200"/>
            <a:ext cx="11353800" cy="4494214"/>
          </a:xfrm>
        </p:spPr>
        <p:txBody>
          <a:bodyPr/>
          <a:lstStyle/>
          <a:p>
            <a:r>
              <a:rPr lang="en-US" dirty="0"/>
              <a:t>  Approve forwarding P802.11ax PAR extension documentation in </a:t>
            </a:r>
            <a:r>
              <a:rPr lang="en-US" dirty="0">
                <a:hlinkClick r:id="rId2"/>
              </a:rPr>
              <a:t>https://mentor.ieee.org/802.11/dcn/20/11-20-0558-00-00ax-p802-11ax-par-extension-request.pdf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r>
              <a:rPr lang="en-US" dirty="0" smtClean="0"/>
              <a:t>[</a:t>
            </a:r>
            <a:r>
              <a:rPr lang="en-US" dirty="0"/>
              <a:t>WG11 result: Yes: 170, No: 0, Abstain: 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5.042: </a:t>
            </a:r>
            <a:r>
              <a:rPr lang="fr-FR" dirty="0"/>
              <a:t>P802.11ba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981200"/>
            <a:ext cx="11353800" cy="4494214"/>
          </a:xfrm>
        </p:spPr>
        <p:txBody>
          <a:bodyPr/>
          <a:lstStyle/>
          <a:p>
            <a:r>
              <a:rPr lang="en-US" dirty="0"/>
              <a:t>  Approve forwarding P802.11ba PAR extension documentation in </a:t>
            </a:r>
            <a:r>
              <a:rPr lang="en-US" dirty="0">
                <a:hlinkClick r:id="rId2"/>
              </a:rPr>
              <a:t>https://mentor.ieee.org/802.11/dcn/20/11-20-0555-00-00ba-tgba-par-extension-request.pdf</a:t>
            </a:r>
            <a:r>
              <a:rPr lang="en-US" dirty="0"/>
              <a:t> 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r>
              <a:rPr lang="en-US" dirty="0" smtClean="0"/>
              <a:t>[</a:t>
            </a:r>
            <a:r>
              <a:rPr lang="en-US" dirty="0"/>
              <a:t>WG11 result: Yes: 161, No: 1, Abstain: 3]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437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6.061: </a:t>
            </a:r>
            <a:r>
              <a:rPr lang="en-US" dirty="0"/>
              <a:t>802.11 SENS Study Group </a:t>
            </a:r>
            <a:r>
              <a:rPr lang="en-US" dirty="0" err="1"/>
              <a:t>Rechartering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Grant the first </a:t>
            </a:r>
            <a:r>
              <a:rPr lang="en-US" dirty="0" err="1"/>
              <a:t>rechartering</a:t>
            </a:r>
            <a:r>
              <a:rPr lang="en-US" dirty="0"/>
              <a:t> of the 802.11 SENS [WLAN Sensing] Study Group.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32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6.062: </a:t>
            </a:r>
            <a:r>
              <a:rPr lang="en-US" dirty="0"/>
              <a:t>802.11 RCM Study Group </a:t>
            </a:r>
            <a:r>
              <a:rPr lang="en-US" dirty="0" err="1"/>
              <a:t>Rechartering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Grant the first </a:t>
            </a:r>
            <a:r>
              <a:rPr lang="en-US" dirty="0" err="1"/>
              <a:t>rechartering</a:t>
            </a:r>
            <a:r>
              <a:rPr lang="en-US" dirty="0"/>
              <a:t> of the 802.11 RCM [Random and Changing MAC Address] Study Group.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860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7.081: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11-20-1024r1 as the Liaison response to ISO/IEC/JTC1/SC6 regarding comments on the ISO/IEC/JTC1 8802.11aj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 (Consent agenda)</a:t>
            </a:r>
            <a:endParaRPr lang="en-US" dirty="0"/>
          </a:p>
          <a:p>
            <a:r>
              <a:rPr lang="en-US" dirty="0"/>
              <a:t>[WG11 Result: Yes: 102, No: 1, Abstain: 37]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17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7.082: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 11-20-1025r1 as the Liaison response to ISO/IEC/JTC1/SC6 regarding comments on the ISO/IEC/JTC1 8802.11ak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r>
              <a:rPr lang="en-US" dirty="0" smtClean="0"/>
              <a:t>[</a:t>
            </a:r>
            <a:r>
              <a:rPr lang="en-US" dirty="0"/>
              <a:t>WG11 Result: Yes: 85, No: 1, Abstain: 32]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90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2020 802.11 WG plenary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Addition of verified voting results</a:t>
            </a:r>
          </a:p>
          <a:p>
            <a:r>
              <a:rPr lang="en-US" b="0" dirty="0"/>
              <a:t>R2 Addition of EC motions for July 24 and August </a:t>
            </a:r>
            <a:r>
              <a:rPr lang="en-US" b="0" dirty="0" smtClean="0"/>
              <a:t>4</a:t>
            </a:r>
          </a:p>
          <a:p>
            <a:r>
              <a:rPr lang="en-US" b="0" dirty="0" smtClean="0"/>
              <a:t>R3 Results of EC Motions for July 24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7.083: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 11-20-1026r0 as the Liaison response to ISO/IEC/JTC1/SC6 regarding comments on the ISO/IEC/JTC1 8802.11aq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r>
              <a:rPr lang="en-US" dirty="0" smtClean="0"/>
              <a:t>[</a:t>
            </a:r>
            <a:r>
              <a:rPr lang="en-US" dirty="0"/>
              <a:t>WG11 Result: Yes: 97, No: 1, Abstain: 32]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559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 7.084: </a:t>
            </a:r>
            <a:r>
              <a:rPr lang="fr-FR" dirty="0"/>
              <a:t>Liaison </a:t>
            </a:r>
            <a:r>
              <a:rPr lang="fr-FR" dirty="0" err="1"/>
              <a:t>response</a:t>
            </a:r>
            <a:r>
              <a:rPr lang="fr-FR" dirty="0"/>
              <a:t> to ETSI ERM TG11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 Approve 11-20-0861r6 as a LS response to the LS from ETSI ERM TG11 in 11-20-0706r0.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</a:t>
            </a:r>
            <a:r>
              <a:rPr lang="en-US" dirty="0"/>
              <a:t>: Unanimous (Consent agenda)</a:t>
            </a:r>
          </a:p>
          <a:p>
            <a:r>
              <a:rPr lang="en-US" dirty="0" smtClean="0"/>
              <a:t>[</a:t>
            </a:r>
            <a:r>
              <a:rPr lang="en-US" dirty="0"/>
              <a:t>WG11 result: Yes: 107, No: 2, Abstain: 29]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6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(AUGUST 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737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1: </a:t>
            </a:r>
            <a:r>
              <a:rPr lang="fr-FR" dirty="0"/>
              <a:t>P802.11bf PAR,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76414"/>
            <a:ext cx="11353800" cy="4699000"/>
          </a:xfrm>
        </p:spPr>
        <p:txBody>
          <a:bodyPr/>
          <a:lstStyle/>
          <a:p>
            <a:r>
              <a:rPr lang="en-US" dirty="0"/>
              <a:t>   Approve forwarding P802.11bf PAR documentation in </a:t>
            </a:r>
            <a:r>
              <a:rPr lang="en-US" dirty="0">
                <a:hlinkClick r:id="rId2"/>
              </a:rPr>
              <a:t>https://mentor.ieee.org/802.11/dcn/19/11-19-2103-11-SENS-802-11-sens-sg-proposed-par.docx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   Approve CSD  documentation in </a:t>
            </a:r>
            <a:r>
              <a:rPr lang="en-US" dirty="0">
                <a:hlinkClick r:id="rId3"/>
              </a:rPr>
              <a:t>https://mentor.ieee.org/802.11/dcn/20/11-20-0042-06-SENS-sens-sg-proposed-csd-draft.docx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 (PAR): Yes: 121, No: 1, Abstain: 12 ]</a:t>
            </a:r>
          </a:p>
          <a:p>
            <a:r>
              <a:rPr lang="en-US" dirty="0"/>
              <a:t>[WG11 result (CSD): Yes: 130, No: 1, Abstain: 11 ]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63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(July 16)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COEX</a:t>
            </a:r>
            <a:r>
              <a:rPr lang="en-GB" dirty="0"/>
              <a:t> – ETSI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11-20-0861r6 as a LS response to the LS from  ETSI ERM TG11 in 11-20-0706r0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Jim </a:t>
            </a:r>
            <a:r>
              <a:rPr lang="en-US" dirty="0" err="1"/>
              <a:t>Petranovich</a:t>
            </a:r>
            <a:endParaRPr lang="en-US" dirty="0"/>
          </a:p>
          <a:p>
            <a:r>
              <a:rPr lang="en-US" dirty="0"/>
              <a:t>Result: Yes: 107, No: 2, Abstain: 29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</a:t>
            </a:r>
            <a:r>
              <a:rPr lang="en-GB" dirty="0"/>
              <a:t>TC1 – 11aj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11-20-1024r1 as a liaison response to ISO/IEC JTC1/SC6 regarding comments on the 802.11aj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102, No: 1, Abstain: 37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</a:t>
            </a:r>
            <a:r>
              <a:rPr lang="en-GB" dirty="0"/>
              <a:t>TC1 – 11ak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11-20-1025r1 as a liaison response to ISO/IEC JTC1/SC6 regarding comments on the 802.11ak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Adrian Stephens</a:t>
            </a:r>
          </a:p>
          <a:p>
            <a:r>
              <a:rPr lang="en-US" dirty="0"/>
              <a:t>Result: Yes: 85,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J</a:t>
            </a:r>
            <a:r>
              <a:rPr lang="en-GB" dirty="0"/>
              <a:t>TC1 – 11aq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11-20-1026r0 as a liaison response to ISO/IEC JTC1/SC6 regarding comments on the 802.11aq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97,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SENS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 request that the PAR contained in 11-19/2103r11 be posted to the IEEE 802 Executive Committee (EC) agenda for EC preview and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Claudio da Silva</a:t>
            </a:r>
          </a:p>
          <a:p>
            <a:r>
              <a:rPr lang="en-US" dirty="0"/>
              <a:t>Result: Yes: 121, No: 1, Abstain: 12 (Motion passes)</a:t>
            </a:r>
          </a:p>
          <a:p>
            <a:r>
              <a:rPr lang="en-US" dirty="0"/>
              <a:t>[SENS SG result: Yes: 69; No 0; Abstain 15]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SENS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 request that the CSD contained in 11-20/0042r6 be posted to the IEEE 802 Executive Committee (EC) agenda for EC preview and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130, No: 1, Abstain: 11 (Motion passes)</a:t>
            </a:r>
          </a:p>
          <a:p>
            <a:r>
              <a:rPr lang="en-US" dirty="0"/>
              <a:t>[SENS SG result: Yes: 70; No 0; Abstain 14]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1351</TotalTime>
  <Words>1333</Words>
  <Application>Microsoft Office PowerPoint</Application>
  <PresentationFormat>Widescreen</PresentationFormat>
  <Paragraphs>264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MS Gothic</vt:lpstr>
      <vt:lpstr>Times New Roman</vt:lpstr>
      <vt:lpstr>Office Theme</vt:lpstr>
      <vt:lpstr>Document</vt:lpstr>
      <vt:lpstr>802.11 July 2020 WG Motions</vt:lpstr>
      <vt:lpstr>Abstract</vt:lpstr>
      <vt:lpstr>Thursday (July 16)</vt:lpstr>
      <vt:lpstr>Motion 1: COEX – ETSI</vt:lpstr>
      <vt:lpstr>Motion 2: JTC1 – 11aj</vt:lpstr>
      <vt:lpstr>Motion 3: JTC1 – 11ak</vt:lpstr>
      <vt:lpstr>Motion 4: JTC1 – 11aq</vt:lpstr>
      <vt:lpstr>Motion 5: SENS PAR</vt:lpstr>
      <vt:lpstr>Motion 6: SENS CSD</vt:lpstr>
      <vt:lpstr>Motion 7: WG chair</vt:lpstr>
      <vt:lpstr>Motion 8: WG vice-chair</vt:lpstr>
      <vt:lpstr>Motion 9: WG vice-chair</vt:lpstr>
      <vt:lpstr>EC (July 24)</vt:lpstr>
      <vt:lpstr>ME 5.041: P802.11ax PAR Extension</vt:lpstr>
      <vt:lpstr>ME 5.042: P802.11ba PAR Extension</vt:lpstr>
      <vt:lpstr>ME 6.061: 802.11 SENS Study Group Rechartering</vt:lpstr>
      <vt:lpstr>ME 6.062: 802.11 RCM Study Group Rechartering</vt:lpstr>
      <vt:lpstr>ME 7.081: ISO IEC/JTC1 Comment response liaison documents</vt:lpstr>
      <vt:lpstr>ME 7.082: ISO IEC/JTC1 Comment response liaison documents</vt:lpstr>
      <vt:lpstr>ME 7.083: ISO IEC/JTC1 Comment response liaison documents</vt:lpstr>
      <vt:lpstr>II 7.084: Liaison response to ETSI ERM TG11</vt:lpstr>
      <vt:lpstr>EC (AUGUST 4)</vt:lpstr>
      <vt:lpstr>Motion 1: P802.11bf PAR, CSD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Stanley, Dorothy</cp:lastModifiedBy>
  <cp:revision>626</cp:revision>
  <cp:lastPrinted>1601-01-01T00:00:00Z</cp:lastPrinted>
  <dcterms:created xsi:type="dcterms:W3CDTF">2018-05-10T16:45:22Z</dcterms:created>
  <dcterms:modified xsi:type="dcterms:W3CDTF">2020-07-29T17:17:46Z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