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0"/>
  </p:notesMasterIdLst>
  <p:handoutMasterIdLst>
    <p:handoutMasterId r:id="rId51"/>
  </p:handoutMasterIdLst>
  <p:sldIdLst>
    <p:sldId id="256" r:id="rId5"/>
    <p:sldId id="257" r:id="rId6"/>
    <p:sldId id="357" r:id="rId7"/>
    <p:sldId id="2370" r:id="rId8"/>
    <p:sldId id="282" r:id="rId9"/>
    <p:sldId id="2350" r:id="rId10"/>
    <p:sldId id="265" r:id="rId11"/>
    <p:sldId id="266" r:id="rId12"/>
    <p:sldId id="258" r:id="rId13"/>
    <p:sldId id="2368" r:id="rId14"/>
    <p:sldId id="2369" r:id="rId15"/>
    <p:sldId id="2377" r:id="rId16"/>
    <p:sldId id="274" r:id="rId17"/>
    <p:sldId id="269" r:id="rId18"/>
    <p:sldId id="287" r:id="rId19"/>
    <p:sldId id="1720" r:id="rId20"/>
    <p:sldId id="1721" r:id="rId21"/>
    <p:sldId id="1719" r:id="rId22"/>
    <p:sldId id="647" r:id="rId23"/>
    <p:sldId id="648" r:id="rId24"/>
    <p:sldId id="649" r:id="rId25"/>
    <p:sldId id="650" r:id="rId26"/>
    <p:sldId id="2355" r:id="rId27"/>
    <p:sldId id="2356" r:id="rId28"/>
    <p:sldId id="2371" r:id="rId29"/>
    <p:sldId id="2372" r:id="rId30"/>
    <p:sldId id="2357" r:id="rId31"/>
    <p:sldId id="273" r:id="rId32"/>
    <p:sldId id="283" r:id="rId33"/>
    <p:sldId id="298" r:id="rId34"/>
    <p:sldId id="299" r:id="rId35"/>
    <p:sldId id="300" r:id="rId36"/>
    <p:sldId id="2373" r:id="rId37"/>
    <p:sldId id="2374" r:id="rId38"/>
    <p:sldId id="2375" r:id="rId39"/>
    <p:sldId id="2376" r:id="rId40"/>
    <p:sldId id="2365" r:id="rId41"/>
    <p:sldId id="2366" r:id="rId42"/>
    <p:sldId id="2367" r:id="rId43"/>
    <p:sldId id="267" r:id="rId44"/>
    <p:sldId id="268" r:id="rId45"/>
    <p:sldId id="2364" r:id="rId46"/>
    <p:sldId id="2360" r:id="rId47"/>
    <p:sldId id="2361"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41C67-3310-41DD-A7D0-CADF375873C1}" v="63" dt="2020-07-13T12:41:40.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6" d="100"/>
          <a:sy n="116" d="100"/>
        </p:scale>
        <p:origin x="102" y="7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B341C67-3310-41DD-A7D0-CADF375873C1}"/>
    <pc:docChg chg="custSel addSld delSld modSld modMainMaster">
      <pc:chgData name="Robert Stacey" userId="8f61b79c-1993-4b76-a5c5-6bb0e2071c28" providerId="ADAL" clId="{3B341C67-3310-41DD-A7D0-CADF375873C1}" dt="2020-07-13T12:53:00.724" v="21" actId="20577"/>
      <pc:docMkLst>
        <pc:docMk/>
      </pc:docMkLst>
      <pc:sldChg chg="modSp">
        <pc:chgData name="Robert Stacey" userId="8f61b79c-1993-4b76-a5c5-6bb0e2071c28" providerId="ADAL" clId="{3B341C67-3310-41DD-A7D0-CADF375873C1}" dt="2020-07-13T12:53:00.724" v="21" actId="20577"/>
        <pc:sldMkLst>
          <pc:docMk/>
          <pc:sldMk cId="0" sldId="256"/>
        </pc:sldMkLst>
        <pc:spChg chg="mod">
          <ac:chgData name="Robert Stacey" userId="8f61b79c-1993-4b76-a5c5-6bb0e2071c28" providerId="ADAL" clId="{3B341C67-3310-41DD-A7D0-CADF375873C1}" dt="2020-07-13T12:53:00.724" v="21" actId="20577"/>
          <ac:spMkLst>
            <pc:docMk/>
            <pc:sldMk cId="0" sldId="256"/>
            <ac:spMk id="3074" creationId="{00000000-0000-0000-0000-000000000000}"/>
          </ac:spMkLst>
        </pc:spChg>
      </pc:sldChg>
      <pc:sldChg chg="del">
        <pc:chgData name="Robert Stacey" userId="8f61b79c-1993-4b76-a5c5-6bb0e2071c28" providerId="ADAL" clId="{3B341C67-3310-41DD-A7D0-CADF375873C1}" dt="2020-07-09T14:01:23.981" v="1" actId="2696"/>
        <pc:sldMkLst>
          <pc:docMk/>
          <pc:sldMk cId="1932046739" sldId="262"/>
        </pc:sldMkLst>
      </pc:sldChg>
      <pc:sldChg chg="del">
        <pc:chgData name="Robert Stacey" userId="8f61b79c-1993-4b76-a5c5-6bb0e2071c28" providerId="ADAL" clId="{3B341C67-3310-41DD-A7D0-CADF375873C1}" dt="2020-07-09T14:01:25.733" v="2" actId="2696"/>
        <pc:sldMkLst>
          <pc:docMk/>
          <pc:sldMk cId="1630126545" sldId="263"/>
        </pc:sldMkLst>
      </pc:sldChg>
      <pc:sldChg chg="del">
        <pc:chgData name="Robert Stacey" userId="8f61b79c-1993-4b76-a5c5-6bb0e2071c28" providerId="ADAL" clId="{3B341C67-3310-41DD-A7D0-CADF375873C1}" dt="2020-07-13T12:40:26.310" v="10" actId="2696"/>
        <pc:sldMkLst>
          <pc:docMk/>
          <pc:sldMk cId="2045162369" sldId="1573"/>
        </pc:sldMkLst>
      </pc:sldChg>
      <pc:sldChg chg="del">
        <pc:chgData name="Robert Stacey" userId="8f61b79c-1993-4b76-a5c5-6bb0e2071c28" providerId="ADAL" clId="{3B341C67-3310-41DD-A7D0-CADF375873C1}" dt="2020-07-13T12:40:26.336" v="11" actId="2696"/>
        <pc:sldMkLst>
          <pc:docMk/>
          <pc:sldMk cId="1084899112" sldId="1574"/>
        </pc:sldMkLst>
      </pc:sldChg>
      <pc:sldChg chg="del">
        <pc:chgData name="Robert Stacey" userId="8f61b79c-1993-4b76-a5c5-6bb0e2071c28" providerId="ADAL" clId="{3B341C67-3310-41DD-A7D0-CADF375873C1}" dt="2020-07-13T12:40:26.365" v="13" actId="2696"/>
        <pc:sldMkLst>
          <pc:docMk/>
          <pc:sldMk cId="3065039860" sldId="1575"/>
        </pc:sldMkLst>
      </pc:sldChg>
      <pc:sldChg chg="del">
        <pc:chgData name="Robert Stacey" userId="8f61b79c-1993-4b76-a5c5-6bb0e2071c28" providerId="ADAL" clId="{3B341C67-3310-41DD-A7D0-CADF375873C1}" dt="2020-07-13T12:40:26.353" v="12" actId="2696"/>
        <pc:sldMkLst>
          <pc:docMk/>
          <pc:sldMk cId="1896671888" sldId="1576"/>
        </pc:sldMkLst>
      </pc:sldChg>
      <pc:sldChg chg="del">
        <pc:chgData name="Robert Stacey" userId="8f61b79c-1993-4b76-a5c5-6bb0e2071c28" providerId="ADAL" clId="{3B341C67-3310-41DD-A7D0-CADF375873C1}" dt="2020-07-13T12:41:57.917" v="15" actId="2696"/>
        <pc:sldMkLst>
          <pc:docMk/>
          <pc:sldMk cId="4087745456" sldId="2352"/>
        </pc:sldMkLst>
      </pc:sldChg>
      <pc:sldChg chg="add">
        <pc:chgData name="Robert Stacey" userId="8f61b79c-1993-4b76-a5c5-6bb0e2071c28" providerId="ADAL" clId="{3B341C67-3310-41DD-A7D0-CADF375873C1}" dt="2020-07-09T14:01:08.036" v="0"/>
        <pc:sldMkLst>
          <pc:docMk/>
          <pc:sldMk cId="651786171" sldId="2371"/>
        </pc:sldMkLst>
      </pc:sldChg>
      <pc:sldChg chg="add">
        <pc:chgData name="Robert Stacey" userId="8f61b79c-1993-4b76-a5c5-6bb0e2071c28" providerId="ADAL" clId="{3B341C67-3310-41DD-A7D0-CADF375873C1}" dt="2020-07-09T14:01:08.036" v="0"/>
        <pc:sldMkLst>
          <pc:docMk/>
          <pc:sldMk cId="2588549474" sldId="2372"/>
        </pc:sldMkLst>
      </pc:sldChg>
      <pc:sldChg chg="modSp add">
        <pc:chgData name="Robert Stacey" userId="8f61b79c-1993-4b76-a5c5-6bb0e2071c28" providerId="ADAL" clId="{3B341C67-3310-41DD-A7D0-CADF375873C1}" dt="2020-07-13T12:40:00.164" v="6"/>
        <pc:sldMkLst>
          <pc:docMk/>
          <pc:sldMk cId="0" sldId="2373"/>
        </pc:sldMkLst>
        <pc:spChg chg="mod">
          <ac:chgData name="Robert Stacey" userId="8f61b79c-1993-4b76-a5c5-6bb0e2071c28" providerId="ADAL" clId="{3B341C67-3310-41DD-A7D0-CADF375873C1}" dt="2020-07-13T12:40:00.164" v="6"/>
          <ac:spMkLst>
            <pc:docMk/>
            <pc:sldMk cId="0" sldId="2373"/>
            <ac:spMk id="2" creationId="{00000000-0000-0000-0000-000000000000}"/>
          </ac:spMkLst>
        </pc:spChg>
        <pc:spChg chg="mod">
          <ac:chgData name="Robert Stacey" userId="8f61b79c-1993-4b76-a5c5-6bb0e2071c28" providerId="ADAL" clId="{3B341C67-3310-41DD-A7D0-CADF375873C1}" dt="2020-07-13T12:39:40.280" v="4" actId="27636"/>
          <ac:spMkLst>
            <pc:docMk/>
            <pc:sldMk cId="0" sldId="2373"/>
            <ac:spMk id="3" creationId="{00000000-0000-0000-0000-000000000000}"/>
          </ac:spMkLst>
        </pc:spChg>
      </pc:sldChg>
      <pc:sldChg chg="modSp add">
        <pc:chgData name="Robert Stacey" userId="8f61b79c-1993-4b76-a5c5-6bb0e2071c28" providerId="ADAL" clId="{3B341C67-3310-41DD-A7D0-CADF375873C1}" dt="2020-07-13T12:40:09.134" v="7"/>
        <pc:sldMkLst>
          <pc:docMk/>
          <pc:sldMk cId="0" sldId="2374"/>
        </pc:sldMkLst>
        <pc:spChg chg="mod">
          <ac:chgData name="Robert Stacey" userId="8f61b79c-1993-4b76-a5c5-6bb0e2071c28" providerId="ADAL" clId="{3B341C67-3310-41DD-A7D0-CADF375873C1}" dt="2020-07-13T12:40:09.134" v="7"/>
          <ac:spMkLst>
            <pc:docMk/>
            <pc:sldMk cId="0" sldId="2374"/>
            <ac:spMk id="2" creationId="{00000000-0000-0000-0000-000000000000}"/>
          </ac:spMkLst>
        </pc:spChg>
        <pc:spChg chg="mod">
          <ac:chgData name="Robert Stacey" userId="8f61b79c-1993-4b76-a5c5-6bb0e2071c28" providerId="ADAL" clId="{3B341C67-3310-41DD-A7D0-CADF375873C1}" dt="2020-07-13T12:39:40.406" v="5" actId="27636"/>
          <ac:spMkLst>
            <pc:docMk/>
            <pc:sldMk cId="0" sldId="2374"/>
            <ac:spMk id="3" creationId="{00000000-0000-0000-0000-000000000000}"/>
          </ac:spMkLst>
        </pc:spChg>
      </pc:sldChg>
      <pc:sldChg chg="modSp add">
        <pc:chgData name="Robert Stacey" userId="8f61b79c-1993-4b76-a5c5-6bb0e2071c28" providerId="ADAL" clId="{3B341C67-3310-41DD-A7D0-CADF375873C1}" dt="2020-07-13T12:40:13.198" v="8"/>
        <pc:sldMkLst>
          <pc:docMk/>
          <pc:sldMk cId="0" sldId="2375"/>
        </pc:sldMkLst>
        <pc:spChg chg="mod">
          <ac:chgData name="Robert Stacey" userId="8f61b79c-1993-4b76-a5c5-6bb0e2071c28" providerId="ADAL" clId="{3B341C67-3310-41DD-A7D0-CADF375873C1}" dt="2020-07-13T12:40:13.198" v="8"/>
          <ac:spMkLst>
            <pc:docMk/>
            <pc:sldMk cId="0" sldId="2375"/>
            <ac:spMk id="2" creationId="{00000000-0000-0000-0000-000000000000}"/>
          </ac:spMkLst>
        </pc:spChg>
      </pc:sldChg>
      <pc:sldChg chg="modSp add">
        <pc:chgData name="Robert Stacey" userId="8f61b79c-1993-4b76-a5c5-6bb0e2071c28" providerId="ADAL" clId="{3B341C67-3310-41DD-A7D0-CADF375873C1}" dt="2020-07-13T12:40:16.842" v="9"/>
        <pc:sldMkLst>
          <pc:docMk/>
          <pc:sldMk cId="0" sldId="2376"/>
        </pc:sldMkLst>
        <pc:spChg chg="mod">
          <ac:chgData name="Robert Stacey" userId="8f61b79c-1993-4b76-a5c5-6bb0e2071c28" providerId="ADAL" clId="{3B341C67-3310-41DD-A7D0-CADF375873C1}" dt="2020-07-13T12:40:16.842" v="9"/>
          <ac:spMkLst>
            <pc:docMk/>
            <pc:sldMk cId="0" sldId="2376"/>
            <ac:spMk id="2" creationId="{00000000-0000-0000-0000-000000000000}"/>
          </ac:spMkLst>
        </pc:spChg>
      </pc:sldChg>
      <pc:sldChg chg="modSp add">
        <pc:chgData name="Robert Stacey" userId="8f61b79c-1993-4b76-a5c5-6bb0e2071c28" providerId="ADAL" clId="{3B341C67-3310-41DD-A7D0-CADF375873C1}" dt="2020-07-13T12:41:40.632" v="14"/>
        <pc:sldMkLst>
          <pc:docMk/>
          <pc:sldMk cId="822775208" sldId="2377"/>
        </pc:sldMkLst>
        <pc:spChg chg="mod">
          <ac:chgData name="Robert Stacey" userId="8f61b79c-1993-4b76-a5c5-6bb0e2071c28" providerId="ADAL" clId="{3B341C67-3310-41DD-A7D0-CADF375873C1}" dt="2020-07-13T12:41:40.632" v="14"/>
          <ac:spMkLst>
            <pc:docMk/>
            <pc:sldMk cId="822775208" sldId="2377"/>
            <ac:spMk id="4" creationId="{F50E3A87-C269-48A3-8E92-ECFE8A46A6EB}"/>
          </ac:spMkLst>
        </pc:spChg>
        <pc:spChg chg="mod">
          <ac:chgData name="Robert Stacey" userId="8f61b79c-1993-4b76-a5c5-6bb0e2071c28" providerId="ADAL" clId="{3B341C67-3310-41DD-A7D0-CADF375873C1}" dt="2020-07-13T12:41:40.632" v="14"/>
          <ac:spMkLst>
            <pc:docMk/>
            <pc:sldMk cId="822775208" sldId="2377"/>
            <ac:spMk id="5" creationId="{94711B1D-FCDD-4755-9D99-2CA74ED21E19}"/>
          </ac:spMkLst>
        </pc:spChg>
      </pc:sldChg>
      <pc:sldMasterChg chg="modSp">
        <pc:chgData name="Robert Stacey" userId="8f61b79c-1993-4b76-a5c5-6bb0e2071c28" providerId="ADAL" clId="{3B341C67-3310-41DD-A7D0-CADF375873C1}" dt="2020-07-13T12:52:44.195" v="17" actId="6549"/>
        <pc:sldMasterMkLst>
          <pc:docMk/>
          <pc:sldMasterMk cId="0" sldId="2147483648"/>
        </pc:sldMasterMkLst>
        <pc:spChg chg="mod">
          <ac:chgData name="Robert Stacey" userId="8f61b79c-1993-4b76-a5c5-6bb0e2071c28" providerId="ADAL" clId="{3B341C67-3310-41DD-A7D0-CADF375873C1}" dt="2020-07-13T12:52:44.195" v="17" actId="6549"/>
          <ac:spMkLst>
            <pc:docMk/>
            <pc:sldMasterMk cId="0" sldId="2147483648"/>
            <ac:spMk id="10" creationId="{00000000-0000-0000-0000-000000000000}"/>
          </ac:spMkLst>
        </pc:spChg>
      </pc:sldMasterChg>
    </pc:docChg>
  </pc:docChgLst>
  <pc:docChgLst>
    <pc:chgData name="Stacey, Robert" userId="8f61b79c-1993-4b76-a5c5-6bb0e2071c28" providerId="ADAL" clId="{3B341C67-3310-41DD-A7D0-CADF375873C1}"/>
    <pc:docChg chg="undo custSel addSld delSld modSld">
      <pc:chgData name="Stacey, Robert" userId="8f61b79c-1993-4b76-a5c5-6bb0e2071c28" providerId="ADAL" clId="{3B341C67-3310-41DD-A7D0-CADF375873C1}" dt="2020-07-07T21:44:37.990" v="645" actId="20577"/>
      <pc:docMkLst>
        <pc:docMk/>
      </pc:docMkLst>
      <pc:sldChg chg="modSp">
        <pc:chgData name="Stacey, Robert" userId="8f61b79c-1993-4b76-a5c5-6bb0e2071c28" providerId="ADAL" clId="{3B341C67-3310-41DD-A7D0-CADF375873C1}" dt="2020-07-07T21:44:37.990" v="645" actId="20577"/>
        <pc:sldMkLst>
          <pc:docMk/>
          <pc:sldMk cId="0" sldId="256"/>
        </pc:sldMkLst>
        <pc:spChg chg="mod">
          <ac:chgData name="Stacey, Robert" userId="8f61b79c-1993-4b76-a5c5-6bb0e2071c28" providerId="ADAL" clId="{3B341C67-3310-41DD-A7D0-CADF375873C1}" dt="2020-07-07T21:44:37.990" v="645" actId="20577"/>
          <ac:spMkLst>
            <pc:docMk/>
            <pc:sldMk cId="0" sldId="256"/>
            <ac:spMk id="3074" creationId="{00000000-0000-0000-0000-000000000000}"/>
          </ac:spMkLst>
        </pc:spChg>
      </pc:sldChg>
      <pc:sldChg chg="modSp">
        <pc:chgData name="Stacey, Robert" userId="8f61b79c-1993-4b76-a5c5-6bb0e2071c28" providerId="ADAL" clId="{3B341C67-3310-41DD-A7D0-CADF375873C1}" dt="2020-07-06T17:35:43.664" v="538" actId="6549"/>
        <pc:sldMkLst>
          <pc:docMk/>
          <pc:sldMk cId="0" sldId="257"/>
        </pc:sldMkLst>
        <pc:spChg chg="mod">
          <ac:chgData name="Stacey, Robert" userId="8f61b79c-1993-4b76-a5c5-6bb0e2071c28" providerId="ADAL" clId="{3B341C67-3310-41DD-A7D0-CADF375873C1}" dt="2020-07-06T17:35:43.664" v="538" actId="6549"/>
          <ac:spMkLst>
            <pc:docMk/>
            <pc:sldMk cId="0" sldId="257"/>
            <ac:spMk id="4098" creationId="{00000000-0000-0000-0000-000000000000}"/>
          </ac:spMkLst>
        </pc:spChg>
      </pc:sldChg>
      <pc:sldChg chg="modSp">
        <pc:chgData name="Stacey, Robert" userId="8f61b79c-1993-4b76-a5c5-6bb0e2071c28" providerId="ADAL" clId="{3B341C67-3310-41DD-A7D0-CADF375873C1}" dt="2020-07-06T17:24:16.168" v="326" actId="20577"/>
        <pc:sldMkLst>
          <pc:docMk/>
          <pc:sldMk cId="3765943744" sldId="258"/>
        </pc:sldMkLst>
        <pc:spChg chg="mod">
          <ac:chgData name="Stacey, Robert" userId="8f61b79c-1993-4b76-a5c5-6bb0e2071c28" providerId="ADAL" clId="{3B341C67-3310-41DD-A7D0-CADF375873C1}" dt="2020-07-06T17:24:16.168" v="326" actId="20577"/>
          <ac:spMkLst>
            <pc:docMk/>
            <pc:sldMk cId="3765943744" sldId="258"/>
            <ac:spMk id="5121" creationId="{00000000-0000-0000-0000-000000000000}"/>
          </ac:spMkLst>
        </pc:spChg>
        <pc:spChg chg="mod">
          <ac:chgData name="Stacey, Robert" userId="8f61b79c-1993-4b76-a5c5-6bb0e2071c28" providerId="ADAL" clId="{3B341C67-3310-41DD-A7D0-CADF375873C1}" dt="2020-07-06T16:39:37.353" v="141" actId="6549"/>
          <ac:spMkLst>
            <pc:docMk/>
            <pc:sldMk cId="3765943744" sldId="258"/>
            <ac:spMk id="5122" creationId="{00000000-0000-0000-0000-000000000000}"/>
          </ac:spMkLst>
        </pc:spChg>
      </pc:sldChg>
      <pc:sldChg chg="modSp add">
        <pc:chgData name="Stacey, Robert" userId="8f61b79c-1993-4b76-a5c5-6bb0e2071c28" providerId="ADAL" clId="{3B341C67-3310-41DD-A7D0-CADF375873C1}" dt="2020-07-06T17:43:56.325" v="539" actId="20577"/>
        <pc:sldMkLst>
          <pc:docMk/>
          <pc:sldMk cId="0" sldId="261"/>
        </pc:sldMkLst>
        <pc:spChg chg="mod">
          <ac:chgData name="Stacey, Robert" userId="8f61b79c-1993-4b76-a5c5-6bb0e2071c28" providerId="ADAL" clId="{3B341C67-3310-41DD-A7D0-CADF375873C1}" dt="2020-07-06T17:22:38.705" v="277"/>
          <ac:spMkLst>
            <pc:docMk/>
            <pc:sldMk cId="0" sldId="261"/>
            <ac:spMk id="2" creationId="{00000000-0000-0000-0000-000000000000}"/>
          </ac:spMkLst>
        </pc:spChg>
        <pc:spChg chg="mod">
          <ac:chgData name="Stacey, Robert" userId="8f61b79c-1993-4b76-a5c5-6bb0e2071c28" providerId="ADAL" clId="{3B341C67-3310-41DD-A7D0-CADF375873C1}" dt="2020-07-06T17:43:56.325" v="539" actId="20577"/>
          <ac:spMkLst>
            <pc:docMk/>
            <pc:sldMk cId="0" sldId="261"/>
            <ac:spMk id="5121" creationId="{00000000-0000-0000-0000-000000000000}"/>
          </ac:spMkLst>
        </pc:spChg>
        <pc:spChg chg="mod">
          <ac:chgData name="Stacey, Robert" userId="8f61b79c-1993-4b76-a5c5-6bb0e2071c28" providerId="ADAL" clId="{3B341C67-3310-41DD-A7D0-CADF375873C1}" dt="2020-07-06T17:22:19.399" v="274" actId="14100"/>
          <ac:spMkLst>
            <pc:docMk/>
            <pc:sldMk cId="0" sldId="261"/>
            <ac:spMk id="5122" creationId="{00000000-0000-0000-0000-000000000000}"/>
          </ac:spMkLst>
        </pc:spChg>
      </pc:sldChg>
      <pc:sldChg chg="modSp">
        <pc:chgData name="Stacey, Robert" userId="8f61b79c-1993-4b76-a5c5-6bb0e2071c28" providerId="ADAL" clId="{3B341C67-3310-41DD-A7D0-CADF375873C1}" dt="2020-07-06T17:25:37.257" v="390" actId="20577"/>
        <pc:sldMkLst>
          <pc:docMk/>
          <pc:sldMk cId="1932046739" sldId="262"/>
        </pc:sldMkLst>
        <pc:spChg chg="mod">
          <ac:chgData name="Stacey, Robert" userId="8f61b79c-1993-4b76-a5c5-6bb0e2071c28" providerId="ADAL" clId="{3B341C67-3310-41DD-A7D0-CADF375873C1}" dt="2020-07-06T17:25:37.257" v="390" actId="20577"/>
          <ac:spMkLst>
            <pc:docMk/>
            <pc:sldMk cId="1932046739" sldId="262"/>
            <ac:spMk id="2" creationId="{00000000-0000-0000-0000-000000000000}"/>
          </ac:spMkLst>
        </pc:spChg>
        <pc:spChg chg="mod">
          <ac:chgData name="Stacey, Robert" userId="8f61b79c-1993-4b76-a5c5-6bb0e2071c28" providerId="ADAL" clId="{3B341C67-3310-41DD-A7D0-CADF375873C1}" dt="2020-07-06T16:45:26.697" v="142" actId="20577"/>
          <ac:spMkLst>
            <pc:docMk/>
            <pc:sldMk cId="1932046739" sldId="262"/>
            <ac:spMk id="9218" creationId="{00000000-0000-0000-0000-000000000000}"/>
          </ac:spMkLst>
        </pc:spChg>
      </pc:sldChg>
      <pc:sldChg chg="modSp">
        <pc:chgData name="Stacey, Robert" userId="8f61b79c-1993-4b76-a5c5-6bb0e2071c28" providerId="ADAL" clId="{3B341C67-3310-41DD-A7D0-CADF375873C1}" dt="2020-07-06T17:23:57.253" v="310" actId="20577"/>
        <pc:sldMkLst>
          <pc:docMk/>
          <pc:sldMk cId="2830070962" sldId="265"/>
        </pc:sldMkLst>
        <pc:spChg chg="mod">
          <ac:chgData name="Stacey, Robert" userId="8f61b79c-1993-4b76-a5c5-6bb0e2071c28" providerId="ADAL" clId="{3B341C67-3310-41DD-A7D0-CADF375873C1}" dt="2020-07-06T17:23:57.253" v="310" actId="20577"/>
          <ac:spMkLst>
            <pc:docMk/>
            <pc:sldMk cId="2830070962" sldId="265"/>
            <ac:spMk id="2" creationId="{00000000-0000-0000-0000-000000000000}"/>
          </ac:spMkLst>
        </pc:spChg>
      </pc:sldChg>
      <pc:sldChg chg="delSp modSp add modTransition">
        <pc:chgData name="Stacey, Robert" userId="8f61b79c-1993-4b76-a5c5-6bb0e2071c28" providerId="ADAL" clId="{3B341C67-3310-41DD-A7D0-CADF375873C1}" dt="2020-07-07T21:22:04.421" v="580" actId="478"/>
        <pc:sldMkLst>
          <pc:docMk/>
          <pc:sldMk cId="0" sldId="267"/>
        </pc:sldMkLst>
        <pc:spChg chg="del mod">
          <ac:chgData name="Stacey, Robert" userId="8f61b79c-1993-4b76-a5c5-6bb0e2071c28" providerId="ADAL" clId="{3B341C67-3310-41DD-A7D0-CADF375873C1}" dt="2020-07-07T21:22:04.421" v="580" actId="478"/>
          <ac:spMkLst>
            <pc:docMk/>
            <pc:sldMk cId="0" sldId="267"/>
            <ac:spMk id="145" creationId="{00000000-0000-0000-0000-000000000000}"/>
          </ac:spMkLst>
        </pc:spChg>
        <pc:spChg chg="mod">
          <ac:chgData name="Stacey, Robert" userId="8f61b79c-1993-4b76-a5c5-6bb0e2071c28" providerId="ADAL" clId="{3B341C67-3310-41DD-A7D0-CADF375873C1}" dt="2020-07-07T21:20:19.767" v="565" actId="20577"/>
          <ac:spMkLst>
            <pc:docMk/>
            <pc:sldMk cId="0" sldId="267"/>
            <ac:spMk id="146" creationId="{00000000-0000-0000-0000-000000000000}"/>
          </ac:spMkLst>
        </pc:spChg>
        <pc:spChg chg="mod">
          <ac:chgData name="Stacey, Robert" userId="8f61b79c-1993-4b76-a5c5-6bb0e2071c28" providerId="ADAL" clId="{3B341C67-3310-41DD-A7D0-CADF375873C1}" dt="2020-07-07T21:20:49.194" v="578" actId="14100"/>
          <ac:spMkLst>
            <pc:docMk/>
            <pc:sldMk cId="0" sldId="267"/>
            <ac:spMk id="147" creationId="{00000000-0000-0000-0000-000000000000}"/>
          </ac:spMkLst>
        </pc:spChg>
      </pc:sldChg>
      <pc:sldChg chg="delSp modSp add modTransition">
        <pc:chgData name="Stacey, Robert" userId="8f61b79c-1993-4b76-a5c5-6bb0e2071c28" providerId="ADAL" clId="{3B341C67-3310-41DD-A7D0-CADF375873C1}" dt="2020-07-07T21:22:00.791" v="579" actId="478"/>
        <pc:sldMkLst>
          <pc:docMk/>
          <pc:sldMk cId="0" sldId="268"/>
        </pc:sldMkLst>
        <pc:spChg chg="mod">
          <ac:chgData name="Stacey, Robert" userId="8f61b79c-1993-4b76-a5c5-6bb0e2071c28" providerId="ADAL" clId="{3B341C67-3310-41DD-A7D0-CADF375873C1}" dt="2020-07-07T21:20:11.486" v="561"/>
          <ac:spMkLst>
            <pc:docMk/>
            <pc:sldMk cId="0" sldId="268"/>
            <ac:spMk id="4" creationId="{AC4108FE-C8A8-44E9-AE4F-F7CF4E7A46C8}"/>
          </ac:spMkLst>
        </pc:spChg>
        <pc:spChg chg="del mod">
          <ac:chgData name="Stacey, Robert" userId="8f61b79c-1993-4b76-a5c5-6bb0e2071c28" providerId="ADAL" clId="{3B341C67-3310-41DD-A7D0-CADF375873C1}" dt="2020-07-07T21:22:00.791" v="579" actId="478"/>
          <ac:spMkLst>
            <pc:docMk/>
            <pc:sldMk cId="0" sldId="268"/>
            <ac:spMk id="149" creationId="{00000000-0000-0000-0000-000000000000}"/>
          </ac:spMkLst>
        </pc:spChg>
      </pc:sldChg>
      <pc:sldChg chg="delSp modSp add">
        <pc:chgData name="Stacey, Robert" userId="8f61b79c-1993-4b76-a5c5-6bb0e2071c28" providerId="ADAL" clId="{3B341C67-3310-41DD-A7D0-CADF375873C1}" dt="2020-07-07T21:28:30.610" v="628" actId="478"/>
        <pc:sldMkLst>
          <pc:docMk/>
          <pc:sldMk cId="0" sldId="269"/>
        </pc:sldMkLst>
        <pc:spChg chg="del">
          <ac:chgData name="Stacey, Robert" userId="8f61b79c-1993-4b76-a5c5-6bb0e2071c28" providerId="ADAL" clId="{3B341C67-3310-41DD-A7D0-CADF375873C1}" dt="2020-07-07T21:27:38.635" v="616" actId="478"/>
          <ac:spMkLst>
            <pc:docMk/>
            <pc:sldMk cId="0" sldId="269"/>
            <ac:spMk id="3" creationId="{68AD841D-B91A-4B93-8734-C02E08C378D6}"/>
          </ac:spMkLst>
        </pc:spChg>
        <pc:spChg chg="del mod">
          <ac:chgData name="Stacey, Robert" userId="8f61b79c-1993-4b76-a5c5-6bb0e2071c28" providerId="ADAL" clId="{3B341C67-3310-41DD-A7D0-CADF375873C1}" dt="2020-07-07T21:27:35.080" v="615" actId="478"/>
          <ac:spMkLst>
            <pc:docMk/>
            <pc:sldMk cId="0" sldId="269"/>
            <ac:spMk id="7" creationId="{00000000-0000-0000-0000-000000000000}"/>
          </ac:spMkLst>
        </pc:spChg>
        <pc:spChg chg="del mod">
          <ac:chgData name="Stacey, Robert" userId="8f61b79c-1993-4b76-a5c5-6bb0e2071c28" providerId="ADAL" clId="{3B341C67-3310-41DD-A7D0-CADF375873C1}" dt="2020-07-07T21:28:30.610" v="628" actId="478"/>
          <ac:spMkLst>
            <pc:docMk/>
            <pc:sldMk cId="0" sldId="269"/>
            <ac:spMk id="8" creationId="{00000000-0000-0000-0000-000000000000}"/>
          </ac:spMkLst>
        </pc:spChg>
      </pc:sldChg>
      <pc:sldChg chg="modSp add del">
        <pc:chgData name="Stacey, Robert" userId="8f61b79c-1993-4b76-a5c5-6bb0e2071c28" providerId="ADAL" clId="{3B341C67-3310-41DD-A7D0-CADF375873C1}" dt="2020-07-07T21:29:18.309" v="629" actId="1038"/>
        <pc:sldMkLst>
          <pc:docMk/>
          <pc:sldMk cId="0" sldId="274"/>
        </pc:sldMkLst>
        <pc:spChg chg="mod">
          <ac:chgData name="Stacey, Robert" userId="8f61b79c-1993-4b76-a5c5-6bb0e2071c28" providerId="ADAL" clId="{3B341C67-3310-41DD-A7D0-CADF375873C1}" dt="2020-07-07T21:26:15.086" v="606" actId="1035"/>
          <ac:spMkLst>
            <pc:docMk/>
            <pc:sldMk cId="0" sldId="274"/>
            <ac:spMk id="15362" creationId="{F090247B-FCFE-4AC3-87EA-E821CE69170E}"/>
          </ac:spMkLst>
        </pc:spChg>
        <pc:spChg chg="mod">
          <ac:chgData name="Stacey, Robert" userId="8f61b79c-1993-4b76-a5c5-6bb0e2071c28" providerId="ADAL" clId="{3B341C67-3310-41DD-A7D0-CADF375873C1}" dt="2020-07-07T21:25:50.813" v="601" actId="14100"/>
          <ac:spMkLst>
            <pc:docMk/>
            <pc:sldMk cId="0" sldId="274"/>
            <ac:spMk id="15363" creationId="{7056D5F8-4388-4426-867B-2A6DDB482376}"/>
          </ac:spMkLst>
        </pc:spChg>
        <pc:spChg chg="mod">
          <ac:chgData name="Stacey, Robert" userId="8f61b79c-1993-4b76-a5c5-6bb0e2071c28" providerId="ADAL" clId="{3B341C67-3310-41DD-A7D0-CADF375873C1}" dt="2020-07-07T21:27:11.681" v="612" actId="1038"/>
          <ac:spMkLst>
            <pc:docMk/>
            <pc:sldMk cId="0" sldId="274"/>
            <ac:spMk id="15364" creationId="{DC5618F2-DAF0-40DE-9E32-E5C3B0058895}"/>
          </ac:spMkLst>
        </pc:spChg>
        <pc:spChg chg="mod">
          <ac:chgData name="Stacey, Robert" userId="8f61b79c-1993-4b76-a5c5-6bb0e2071c28" providerId="ADAL" clId="{3B341C67-3310-41DD-A7D0-CADF375873C1}" dt="2020-07-07T21:29:18.309" v="629" actId="1038"/>
          <ac:spMkLst>
            <pc:docMk/>
            <pc:sldMk cId="0" sldId="274"/>
            <ac:spMk id="15365" creationId="{6054296C-4F3D-4637-9A1D-8D1C45917004}"/>
          </ac:spMkLst>
        </pc:spChg>
        <pc:spChg chg="mod">
          <ac:chgData name="Stacey, Robert" userId="8f61b79c-1993-4b76-a5c5-6bb0e2071c28" providerId="ADAL" clId="{3B341C67-3310-41DD-A7D0-CADF375873C1}" dt="2020-07-07T21:25:47.380" v="600" actId="1036"/>
          <ac:spMkLst>
            <pc:docMk/>
            <pc:sldMk cId="0" sldId="274"/>
            <ac:spMk id="15367" creationId="{77716FDD-77CF-417A-9C13-BBA852666E11}"/>
          </ac:spMkLst>
        </pc:spChg>
      </pc:sldChg>
      <pc:sldChg chg="add">
        <pc:chgData name="Stacey, Robert" userId="8f61b79c-1993-4b76-a5c5-6bb0e2071c28" providerId="ADAL" clId="{3B341C67-3310-41DD-A7D0-CADF375873C1}" dt="2020-07-07T21:42:58.793" v="641"/>
        <pc:sldMkLst>
          <pc:docMk/>
          <pc:sldMk cId="3884957953" sldId="282"/>
        </pc:sldMkLst>
      </pc:sldChg>
      <pc:sldChg chg="modSp">
        <pc:chgData name="Stacey, Robert" userId="8f61b79c-1993-4b76-a5c5-6bb0e2071c28" providerId="ADAL" clId="{3B341C67-3310-41DD-A7D0-CADF375873C1}" dt="2020-07-06T17:26:20.306" v="447" actId="20577"/>
        <pc:sldMkLst>
          <pc:docMk/>
          <pc:sldMk cId="773986047" sldId="283"/>
        </pc:sldMkLst>
        <pc:spChg chg="mod">
          <ac:chgData name="Stacey, Robert" userId="8f61b79c-1993-4b76-a5c5-6bb0e2071c28" providerId="ADAL" clId="{3B341C67-3310-41DD-A7D0-CADF375873C1}" dt="2020-07-06T17:26:20.306" v="447" actId="20577"/>
          <ac:spMkLst>
            <pc:docMk/>
            <pc:sldMk cId="773986047" sldId="283"/>
            <ac:spMk id="4097" creationId="{00000000-0000-0000-0000-000000000000}"/>
          </ac:spMkLst>
        </pc:spChg>
        <pc:spChg chg="mod">
          <ac:chgData name="Stacey, Robert" userId="8f61b79c-1993-4b76-a5c5-6bb0e2071c28" providerId="ADAL" clId="{3B341C67-3310-41DD-A7D0-CADF375873C1}" dt="2020-07-06T16:51:09.672" v="248" actId="20577"/>
          <ac:spMkLst>
            <pc:docMk/>
            <pc:sldMk cId="773986047" sldId="283"/>
            <ac:spMk id="4098" creationId="{00000000-0000-0000-0000-000000000000}"/>
          </ac:spMkLst>
        </pc:spChg>
      </pc:sldChg>
      <pc:sldChg chg="delSp modSp add">
        <pc:chgData name="Stacey, Robert" userId="8f61b79c-1993-4b76-a5c5-6bb0e2071c28" providerId="ADAL" clId="{3B341C67-3310-41DD-A7D0-CADF375873C1}" dt="2020-07-07T21:28:26.050" v="627" actId="478"/>
        <pc:sldMkLst>
          <pc:docMk/>
          <pc:sldMk cId="0" sldId="287"/>
        </pc:sldMkLst>
        <pc:spChg chg="del">
          <ac:chgData name="Stacey, Robert" userId="8f61b79c-1993-4b76-a5c5-6bb0e2071c28" providerId="ADAL" clId="{3B341C67-3310-41DD-A7D0-CADF375873C1}" dt="2020-07-07T21:27:43.827" v="617" actId="478"/>
          <ac:spMkLst>
            <pc:docMk/>
            <pc:sldMk cId="0" sldId="287"/>
            <ac:spMk id="2" creationId="{63059507-3E8C-4BD6-B222-562FAD9A0518}"/>
          </ac:spMkLst>
        </pc:spChg>
        <pc:spChg chg="del">
          <ac:chgData name="Stacey, Robert" userId="8f61b79c-1993-4b76-a5c5-6bb0e2071c28" providerId="ADAL" clId="{3B341C67-3310-41DD-A7D0-CADF375873C1}" dt="2020-07-07T21:28:26.050" v="627" actId="478"/>
          <ac:spMkLst>
            <pc:docMk/>
            <pc:sldMk cId="0" sldId="287"/>
            <ac:spMk id="4" creationId="{6EEF111A-8BD5-400F-B663-339A290EE3F9}"/>
          </ac:spMkLst>
        </pc:spChg>
        <pc:spChg chg="mod">
          <ac:chgData name="Stacey, Robert" userId="8f61b79c-1993-4b76-a5c5-6bb0e2071c28" providerId="ADAL" clId="{3B341C67-3310-41DD-A7D0-CADF375873C1}" dt="2020-07-06T18:04:33.665" v="542" actId="207"/>
          <ac:spMkLst>
            <pc:docMk/>
            <pc:sldMk cId="0" sldId="287"/>
            <ac:spMk id="6" creationId="{00000000-0000-0000-0000-000000000000}"/>
          </ac:spMkLst>
        </pc:spChg>
        <pc:spChg chg="del mod">
          <ac:chgData name="Stacey, Robert" userId="8f61b79c-1993-4b76-a5c5-6bb0e2071c28" providerId="ADAL" clId="{3B341C67-3310-41DD-A7D0-CADF375873C1}" dt="2020-07-07T21:27:27.656" v="614" actId="478"/>
          <ac:spMkLst>
            <pc:docMk/>
            <pc:sldMk cId="0" sldId="287"/>
            <ac:spMk id="7" creationId="{00000000-0000-0000-0000-000000000000}"/>
          </ac:spMkLst>
        </pc:spChg>
        <pc:spChg chg="mod">
          <ac:chgData name="Stacey, Robert" userId="8f61b79c-1993-4b76-a5c5-6bb0e2071c28" providerId="ADAL" clId="{3B341C67-3310-41DD-A7D0-CADF375873C1}" dt="2020-07-06T18:04:21.988" v="541" actId="14100"/>
          <ac:spMkLst>
            <pc:docMk/>
            <pc:sldMk cId="0" sldId="287"/>
            <ac:spMk id="8" creationId="{00000000-0000-0000-0000-000000000000}"/>
          </ac:spMkLst>
        </pc:spChg>
        <pc:spChg chg="mod">
          <ac:chgData name="Stacey, Robert" userId="8f61b79c-1993-4b76-a5c5-6bb0e2071c28" providerId="ADAL" clId="{3B341C67-3310-41DD-A7D0-CADF375873C1}" dt="2020-07-06T18:04:33.665" v="542" actId="207"/>
          <ac:spMkLst>
            <pc:docMk/>
            <pc:sldMk cId="0" sldId="287"/>
            <ac:spMk id="10" creationId="{00000000-0000-0000-0000-000000000000}"/>
          </ac:spMkLst>
        </pc:spChg>
      </pc:sldChg>
      <pc:sldChg chg="modSp">
        <pc:chgData name="Stacey, Robert" userId="8f61b79c-1993-4b76-a5c5-6bb0e2071c28" providerId="ADAL" clId="{3B341C67-3310-41DD-A7D0-CADF375873C1}" dt="2020-07-06T17:26:43.182" v="479" actId="6549"/>
        <pc:sldMkLst>
          <pc:docMk/>
          <pc:sldMk cId="3355149432" sldId="298"/>
        </pc:sldMkLst>
        <pc:spChg chg="mod">
          <ac:chgData name="Stacey, Robert" userId="8f61b79c-1993-4b76-a5c5-6bb0e2071c28" providerId="ADAL" clId="{3B341C67-3310-41DD-A7D0-CADF375873C1}" dt="2020-07-06T17:26:43.182" v="479" actId="6549"/>
          <ac:spMkLst>
            <pc:docMk/>
            <pc:sldMk cId="3355149432" sldId="298"/>
            <ac:spMk id="2" creationId="{00000000-0000-0000-0000-000000000000}"/>
          </ac:spMkLst>
        </pc:spChg>
        <pc:spChg chg="mod">
          <ac:chgData name="Stacey, Robert" userId="8f61b79c-1993-4b76-a5c5-6bb0e2071c28" providerId="ADAL" clId="{3B341C67-3310-41DD-A7D0-CADF375873C1}" dt="2020-07-06T16:54:07.024" v="265" actId="20577"/>
          <ac:spMkLst>
            <pc:docMk/>
            <pc:sldMk cId="3355149432" sldId="298"/>
            <ac:spMk id="3" creationId="{00000000-0000-0000-0000-000000000000}"/>
          </ac:spMkLst>
        </pc:spChg>
      </pc:sldChg>
      <pc:sldChg chg="modSp">
        <pc:chgData name="Stacey, Robert" userId="8f61b79c-1993-4b76-a5c5-6bb0e2071c28" providerId="ADAL" clId="{3B341C67-3310-41DD-A7D0-CADF375873C1}" dt="2020-07-06T17:27:13.564" v="483"/>
        <pc:sldMkLst>
          <pc:docMk/>
          <pc:sldMk cId="622911825" sldId="299"/>
        </pc:sldMkLst>
        <pc:spChg chg="mod">
          <ac:chgData name="Stacey, Robert" userId="8f61b79c-1993-4b76-a5c5-6bb0e2071c28" providerId="ADAL" clId="{3B341C67-3310-41DD-A7D0-CADF375873C1}" dt="2020-07-06T17:27:13.564" v="483"/>
          <ac:spMkLst>
            <pc:docMk/>
            <pc:sldMk cId="622911825" sldId="299"/>
            <ac:spMk id="2" creationId="{00000000-0000-0000-0000-000000000000}"/>
          </ac:spMkLst>
        </pc:spChg>
        <pc:spChg chg="mod">
          <ac:chgData name="Stacey, Robert" userId="8f61b79c-1993-4b76-a5c5-6bb0e2071c28" providerId="ADAL" clId="{3B341C67-3310-41DD-A7D0-CADF375873C1}" dt="2020-07-06T16:53:53.613" v="264" actId="20577"/>
          <ac:spMkLst>
            <pc:docMk/>
            <pc:sldMk cId="622911825" sldId="299"/>
            <ac:spMk id="3" creationId="{00000000-0000-0000-0000-000000000000}"/>
          </ac:spMkLst>
        </pc:spChg>
      </pc:sldChg>
      <pc:sldChg chg="modSp">
        <pc:chgData name="Stacey, Robert" userId="8f61b79c-1993-4b76-a5c5-6bb0e2071c28" providerId="ADAL" clId="{3B341C67-3310-41DD-A7D0-CADF375873C1}" dt="2020-07-06T17:27:17.853" v="484"/>
        <pc:sldMkLst>
          <pc:docMk/>
          <pc:sldMk cId="4252789449" sldId="300"/>
        </pc:sldMkLst>
        <pc:spChg chg="mod">
          <ac:chgData name="Stacey, Robert" userId="8f61b79c-1993-4b76-a5c5-6bb0e2071c28" providerId="ADAL" clId="{3B341C67-3310-41DD-A7D0-CADF375873C1}" dt="2020-07-06T17:27:17.853" v="484"/>
          <ac:spMkLst>
            <pc:docMk/>
            <pc:sldMk cId="4252789449" sldId="300"/>
            <ac:spMk id="2" creationId="{00000000-0000-0000-0000-000000000000}"/>
          </ac:spMkLst>
        </pc:spChg>
      </pc:sldChg>
      <pc:sldChg chg="modSp">
        <pc:chgData name="Stacey, Robert" userId="8f61b79c-1993-4b76-a5c5-6bb0e2071c28" providerId="ADAL" clId="{3B341C67-3310-41DD-A7D0-CADF375873C1}" dt="2020-07-06T17:24:34.167" v="342" actId="20577"/>
        <pc:sldMkLst>
          <pc:docMk/>
          <pc:sldMk cId="108373632" sldId="647"/>
        </pc:sldMkLst>
        <pc:spChg chg="mod">
          <ac:chgData name="Stacey, Robert" userId="8f61b79c-1993-4b76-a5c5-6bb0e2071c28" providerId="ADAL" clId="{3B341C67-3310-41DD-A7D0-CADF375873C1}" dt="2020-07-06T17:24:34.167" v="342" actId="20577"/>
          <ac:spMkLst>
            <pc:docMk/>
            <pc:sldMk cId="108373632" sldId="647"/>
            <ac:spMk id="9222" creationId="{00000000-0000-0000-0000-000000000000}"/>
          </ac:spMkLst>
        </pc:spChg>
      </pc:sldChg>
      <pc:sldChg chg="modSp">
        <pc:chgData name="Stacey, Robert" userId="8f61b79c-1993-4b76-a5c5-6bb0e2071c28" providerId="ADAL" clId="{3B341C67-3310-41DD-A7D0-CADF375873C1}" dt="2020-07-06T17:28:00.197" v="511"/>
        <pc:sldMkLst>
          <pc:docMk/>
          <pc:sldMk cId="2045162369" sldId="1573"/>
        </pc:sldMkLst>
        <pc:spChg chg="mod">
          <ac:chgData name="Stacey, Robert" userId="8f61b79c-1993-4b76-a5c5-6bb0e2071c28" providerId="ADAL" clId="{3B341C67-3310-41DD-A7D0-CADF375873C1}" dt="2020-07-06T17:28:00.197" v="511"/>
          <ac:spMkLst>
            <pc:docMk/>
            <pc:sldMk cId="2045162369" sldId="1573"/>
            <ac:spMk id="2" creationId="{00000000-0000-0000-0000-000000000000}"/>
          </ac:spMkLst>
        </pc:spChg>
        <pc:spChg chg="mod">
          <ac:chgData name="Stacey, Robert" userId="8f61b79c-1993-4b76-a5c5-6bb0e2071c28" providerId="ADAL" clId="{3B341C67-3310-41DD-A7D0-CADF375873C1}" dt="2020-07-06T16:55:28.797" v="266" actId="20577"/>
          <ac:spMkLst>
            <pc:docMk/>
            <pc:sldMk cId="2045162369" sldId="1573"/>
            <ac:spMk id="3" creationId="{00000000-0000-0000-0000-000000000000}"/>
          </ac:spMkLst>
        </pc:spChg>
      </pc:sldChg>
      <pc:sldChg chg="modSp">
        <pc:chgData name="Stacey, Robert" userId="8f61b79c-1993-4b76-a5c5-6bb0e2071c28" providerId="ADAL" clId="{3B341C67-3310-41DD-A7D0-CADF375873C1}" dt="2020-07-06T17:28:13.715" v="512"/>
        <pc:sldMkLst>
          <pc:docMk/>
          <pc:sldMk cId="1084899112" sldId="1574"/>
        </pc:sldMkLst>
        <pc:spChg chg="mod">
          <ac:chgData name="Stacey, Robert" userId="8f61b79c-1993-4b76-a5c5-6bb0e2071c28" providerId="ADAL" clId="{3B341C67-3310-41DD-A7D0-CADF375873C1}" dt="2020-07-06T17:28:13.715" v="512"/>
          <ac:spMkLst>
            <pc:docMk/>
            <pc:sldMk cId="1084899112" sldId="1574"/>
            <ac:spMk id="2" creationId="{00000000-0000-0000-0000-000000000000}"/>
          </ac:spMkLst>
        </pc:spChg>
      </pc:sldChg>
      <pc:sldChg chg="modSp">
        <pc:chgData name="Stacey, Robert" userId="8f61b79c-1993-4b76-a5c5-6bb0e2071c28" providerId="ADAL" clId="{3B341C67-3310-41DD-A7D0-CADF375873C1}" dt="2020-07-06T17:28:27.364" v="514"/>
        <pc:sldMkLst>
          <pc:docMk/>
          <pc:sldMk cId="3065039860" sldId="1575"/>
        </pc:sldMkLst>
        <pc:spChg chg="mod">
          <ac:chgData name="Stacey, Robert" userId="8f61b79c-1993-4b76-a5c5-6bb0e2071c28" providerId="ADAL" clId="{3B341C67-3310-41DD-A7D0-CADF375873C1}" dt="2020-07-06T17:28:27.364" v="514"/>
          <ac:spMkLst>
            <pc:docMk/>
            <pc:sldMk cId="3065039860" sldId="1575"/>
            <ac:spMk id="2" creationId="{00000000-0000-0000-0000-000000000000}"/>
          </ac:spMkLst>
        </pc:spChg>
        <pc:spChg chg="mod">
          <ac:chgData name="Stacey, Robert" userId="8f61b79c-1993-4b76-a5c5-6bb0e2071c28" providerId="ADAL" clId="{3B341C67-3310-41DD-A7D0-CADF375873C1}" dt="2020-07-06T16:56:51.691" v="268" actId="20577"/>
          <ac:spMkLst>
            <pc:docMk/>
            <pc:sldMk cId="3065039860" sldId="1575"/>
            <ac:spMk id="3" creationId="{00000000-0000-0000-0000-000000000000}"/>
          </ac:spMkLst>
        </pc:spChg>
      </pc:sldChg>
      <pc:sldChg chg="modSp">
        <pc:chgData name="Stacey, Robert" userId="8f61b79c-1993-4b76-a5c5-6bb0e2071c28" providerId="ADAL" clId="{3B341C67-3310-41DD-A7D0-CADF375873C1}" dt="2020-07-06T17:28:21.815" v="513"/>
        <pc:sldMkLst>
          <pc:docMk/>
          <pc:sldMk cId="1896671888" sldId="1576"/>
        </pc:sldMkLst>
        <pc:spChg chg="mod">
          <ac:chgData name="Stacey, Robert" userId="8f61b79c-1993-4b76-a5c5-6bb0e2071c28" providerId="ADAL" clId="{3B341C67-3310-41DD-A7D0-CADF375873C1}" dt="2020-07-06T17:28:21.815" v="513"/>
          <ac:spMkLst>
            <pc:docMk/>
            <pc:sldMk cId="1896671888" sldId="1576"/>
            <ac:spMk id="2" creationId="{00000000-0000-0000-0000-000000000000}"/>
          </ac:spMkLst>
        </pc:spChg>
      </pc:sldChg>
      <pc:sldChg chg="delSp modSp add">
        <pc:chgData name="Stacey, Robert" userId="8f61b79c-1993-4b76-a5c5-6bb0e2071c28" providerId="ADAL" clId="{3B341C67-3310-41DD-A7D0-CADF375873C1}" dt="2020-07-07T21:28:14.915" v="624" actId="478"/>
        <pc:sldMkLst>
          <pc:docMk/>
          <pc:sldMk cId="753633449" sldId="1719"/>
        </pc:sldMkLst>
        <pc:spChg chg="del">
          <ac:chgData name="Stacey, Robert" userId="8f61b79c-1993-4b76-a5c5-6bb0e2071c28" providerId="ADAL" clId="{3B341C67-3310-41DD-A7D0-CADF375873C1}" dt="2020-07-07T21:28:07.825" v="622" actId="478"/>
          <ac:spMkLst>
            <pc:docMk/>
            <pc:sldMk cId="753633449" sldId="1719"/>
            <ac:spMk id="3" creationId="{A032E8FC-09E2-4FBA-841D-CEA81648C2BB}"/>
          </ac:spMkLst>
        </pc:spChg>
        <pc:spChg chg="del mod">
          <ac:chgData name="Stacey, Robert" userId="8f61b79c-1993-4b76-a5c5-6bb0e2071c28" providerId="ADAL" clId="{3B341C67-3310-41DD-A7D0-CADF375873C1}" dt="2020-07-07T21:28:10.359" v="623" actId="478"/>
          <ac:spMkLst>
            <pc:docMk/>
            <pc:sldMk cId="753633449" sldId="1719"/>
            <ac:spMk id="4" creationId="{00000000-0000-0000-0000-000000000000}"/>
          </ac:spMkLst>
        </pc:spChg>
        <pc:spChg chg="del mod">
          <ac:chgData name="Stacey, Robert" userId="8f61b79c-1993-4b76-a5c5-6bb0e2071c28" providerId="ADAL" clId="{3B341C67-3310-41DD-A7D0-CADF375873C1}" dt="2020-07-07T21:28:14.915" v="624" actId="478"/>
          <ac:spMkLst>
            <pc:docMk/>
            <pc:sldMk cId="753633449" sldId="1719"/>
            <ac:spMk id="5" creationId="{00000000-0000-0000-0000-000000000000}"/>
          </ac:spMkLst>
        </pc:spChg>
      </pc:sldChg>
      <pc:sldChg chg="delSp modSp add">
        <pc:chgData name="Stacey, Robert" userId="8f61b79c-1993-4b76-a5c5-6bb0e2071c28" providerId="ADAL" clId="{3B341C67-3310-41DD-A7D0-CADF375873C1}" dt="2020-07-07T21:28:22.030" v="626" actId="478"/>
        <pc:sldMkLst>
          <pc:docMk/>
          <pc:sldMk cId="3260208081" sldId="1720"/>
        </pc:sldMkLst>
        <pc:spChg chg="del mod">
          <ac:chgData name="Stacey, Robert" userId="8f61b79c-1993-4b76-a5c5-6bb0e2071c28" providerId="ADAL" clId="{3B341C67-3310-41DD-A7D0-CADF375873C1}" dt="2020-07-07T21:27:57.820" v="619" actId="478"/>
          <ac:spMkLst>
            <pc:docMk/>
            <pc:sldMk cId="3260208081" sldId="1720"/>
            <ac:spMk id="4" creationId="{F2B8E650-1CDF-4CBF-A302-542296ED2B18}"/>
          </ac:spMkLst>
        </pc:spChg>
        <pc:spChg chg="del mod">
          <ac:chgData name="Stacey, Robert" userId="8f61b79c-1993-4b76-a5c5-6bb0e2071c28" providerId="ADAL" clId="{3B341C67-3310-41DD-A7D0-CADF375873C1}" dt="2020-07-07T21:28:22.030" v="626" actId="478"/>
          <ac:spMkLst>
            <pc:docMk/>
            <pc:sldMk cId="3260208081" sldId="1720"/>
            <ac:spMk id="5" creationId="{7C48CD8E-889E-4F37-9743-628E7B2D5BC6}"/>
          </ac:spMkLst>
        </pc:spChg>
        <pc:spChg chg="del">
          <ac:chgData name="Stacey, Robert" userId="8f61b79c-1993-4b76-a5c5-6bb0e2071c28" providerId="ADAL" clId="{3B341C67-3310-41DD-A7D0-CADF375873C1}" dt="2020-07-07T21:27:55.375" v="618" actId="478"/>
          <ac:spMkLst>
            <pc:docMk/>
            <pc:sldMk cId="3260208081" sldId="1720"/>
            <ac:spMk id="6" creationId="{ECC79C7C-C2D9-4507-8731-9ADB618B86C6}"/>
          </ac:spMkLst>
        </pc:spChg>
      </pc:sldChg>
      <pc:sldChg chg="delSp modSp add">
        <pc:chgData name="Stacey, Robert" userId="8f61b79c-1993-4b76-a5c5-6bb0e2071c28" providerId="ADAL" clId="{3B341C67-3310-41DD-A7D0-CADF375873C1}" dt="2020-07-07T21:28:18.412" v="625" actId="478"/>
        <pc:sldMkLst>
          <pc:docMk/>
          <pc:sldMk cId="1923518834" sldId="1721"/>
        </pc:sldMkLst>
        <pc:spChg chg="mod">
          <ac:chgData name="Stacey, Robert" userId="8f61b79c-1993-4b76-a5c5-6bb0e2071c28" providerId="ADAL" clId="{3B341C67-3310-41DD-A7D0-CADF375873C1}" dt="2020-07-06T18:04:49.570" v="544" actId="14100"/>
          <ac:spMkLst>
            <pc:docMk/>
            <pc:sldMk cId="1923518834" sldId="1721"/>
            <ac:spMk id="3" creationId="{548B6C37-7552-4813-B4CE-ACF99A99A226}"/>
          </ac:spMkLst>
        </pc:spChg>
        <pc:spChg chg="del mod">
          <ac:chgData name="Stacey, Robert" userId="8f61b79c-1993-4b76-a5c5-6bb0e2071c28" providerId="ADAL" clId="{3B341C67-3310-41DD-A7D0-CADF375873C1}" dt="2020-07-07T21:28:02.244" v="620" actId="478"/>
          <ac:spMkLst>
            <pc:docMk/>
            <pc:sldMk cId="1923518834" sldId="1721"/>
            <ac:spMk id="4" creationId="{74FC595A-20D6-4A36-9807-DD13C34E047D}"/>
          </ac:spMkLst>
        </pc:spChg>
        <pc:spChg chg="del mod">
          <ac:chgData name="Stacey, Robert" userId="8f61b79c-1993-4b76-a5c5-6bb0e2071c28" providerId="ADAL" clId="{3B341C67-3310-41DD-A7D0-CADF375873C1}" dt="2020-07-07T21:28:18.412" v="625" actId="478"/>
          <ac:spMkLst>
            <pc:docMk/>
            <pc:sldMk cId="1923518834" sldId="1721"/>
            <ac:spMk id="5" creationId="{E2708447-259D-4EE9-AAF4-32883948CE0D}"/>
          </ac:spMkLst>
        </pc:spChg>
        <pc:spChg chg="del">
          <ac:chgData name="Stacey, Robert" userId="8f61b79c-1993-4b76-a5c5-6bb0e2071c28" providerId="ADAL" clId="{3B341C67-3310-41DD-A7D0-CADF375873C1}" dt="2020-07-07T21:28:04.496" v="621" actId="478"/>
          <ac:spMkLst>
            <pc:docMk/>
            <pc:sldMk cId="1923518834" sldId="1721"/>
            <ac:spMk id="6" creationId="{4FCF411C-9235-48F3-8009-649BF010CA64}"/>
          </ac:spMkLst>
        </pc:spChg>
      </pc:sldChg>
      <pc:sldChg chg="del">
        <pc:chgData name="Stacey, Robert" userId="8f61b79c-1993-4b76-a5c5-6bb0e2071c28" providerId="ADAL" clId="{3B341C67-3310-41DD-A7D0-CADF375873C1}" dt="2020-07-07T21:33:04.369" v="640" actId="2696"/>
        <pc:sldMkLst>
          <pc:docMk/>
          <pc:sldMk cId="1375008904" sldId="2351"/>
        </pc:sldMkLst>
      </pc:sldChg>
      <pc:sldChg chg="del">
        <pc:chgData name="Stacey, Robert" userId="8f61b79c-1993-4b76-a5c5-6bb0e2071c28" providerId="ADAL" clId="{3B341C67-3310-41DD-A7D0-CADF375873C1}" dt="2020-07-07T21:29:25.060" v="630" actId="2696"/>
        <pc:sldMkLst>
          <pc:docMk/>
          <pc:sldMk cId="3192700243" sldId="2353"/>
        </pc:sldMkLst>
      </pc:sldChg>
      <pc:sldChg chg="del">
        <pc:chgData name="Stacey, Robert" userId="8f61b79c-1993-4b76-a5c5-6bb0e2071c28" providerId="ADAL" clId="{3B341C67-3310-41DD-A7D0-CADF375873C1}" dt="2020-07-06T18:05:01.622" v="545" actId="2696"/>
        <pc:sldMkLst>
          <pc:docMk/>
          <pc:sldMk cId="3915410125" sldId="2354"/>
        </pc:sldMkLst>
      </pc:sldChg>
      <pc:sldChg chg="modSp">
        <pc:chgData name="Stacey, Robert" userId="8f61b79c-1993-4b76-a5c5-6bb0e2071c28" providerId="ADAL" clId="{3B341C67-3310-41DD-A7D0-CADF375873C1}" dt="2020-07-06T17:25:13.647" v="367" actId="20577"/>
        <pc:sldMkLst>
          <pc:docMk/>
          <pc:sldMk cId="305606978" sldId="2355"/>
        </pc:sldMkLst>
        <pc:spChg chg="mod">
          <ac:chgData name="Stacey, Robert" userId="8f61b79c-1993-4b76-a5c5-6bb0e2071c28" providerId="ADAL" clId="{3B341C67-3310-41DD-A7D0-CADF375873C1}" dt="2020-07-06T17:25:13.647" v="367" actId="20577"/>
          <ac:spMkLst>
            <pc:docMk/>
            <pc:sldMk cId="305606978" sldId="2355"/>
            <ac:spMk id="3077" creationId="{00000000-0000-0000-0000-000000000000}"/>
          </ac:spMkLst>
        </pc:spChg>
      </pc:sldChg>
      <pc:sldChg chg="modSp">
        <pc:chgData name="Stacey, Robert" userId="8f61b79c-1993-4b76-a5c5-6bb0e2071c28" providerId="ADAL" clId="{3B341C67-3310-41DD-A7D0-CADF375873C1}" dt="2020-07-06T17:25:22.046" v="369" actId="20577"/>
        <pc:sldMkLst>
          <pc:docMk/>
          <pc:sldMk cId="1057964646" sldId="2356"/>
        </pc:sldMkLst>
        <pc:spChg chg="mod">
          <ac:chgData name="Stacey, Robert" userId="8f61b79c-1993-4b76-a5c5-6bb0e2071c28" providerId="ADAL" clId="{3B341C67-3310-41DD-A7D0-CADF375873C1}" dt="2020-07-06T17:25:22.046" v="369" actId="20577"/>
          <ac:spMkLst>
            <pc:docMk/>
            <pc:sldMk cId="1057964646" sldId="2356"/>
            <ac:spMk id="3077" creationId="{00000000-0000-0000-0000-000000000000}"/>
          </ac:spMkLst>
        </pc:spChg>
      </pc:sldChg>
      <pc:sldChg chg="modSp">
        <pc:chgData name="Stacey, Robert" userId="8f61b79c-1993-4b76-a5c5-6bb0e2071c28" providerId="ADAL" clId="{3B341C67-3310-41DD-A7D0-CADF375873C1}" dt="2020-07-06T17:26:02.577" v="422" actId="20577"/>
        <pc:sldMkLst>
          <pc:docMk/>
          <pc:sldMk cId="344254286" sldId="2357"/>
        </pc:sldMkLst>
        <pc:spChg chg="mod">
          <ac:chgData name="Stacey, Robert" userId="8f61b79c-1993-4b76-a5c5-6bb0e2071c28" providerId="ADAL" clId="{3B341C67-3310-41DD-A7D0-CADF375873C1}" dt="2020-07-06T17:26:02.577" v="422" actId="20577"/>
          <ac:spMkLst>
            <pc:docMk/>
            <pc:sldMk cId="344254286" sldId="2357"/>
            <ac:spMk id="4097" creationId="{00000000-0000-0000-0000-000000000000}"/>
          </ac:spMkLst>
        </pc:spChg>
        <pc:spChg chg="mod">
          <ac:chgData name="Stacey, Robert" userId="8f61b79c-1993-4b76-a5c5-6bb0e2071c28" providerId="ADAL" clId="{3B341C67-3310-41DD-A7D0-CADF375873C1}" dt="2020-07-06T16:47:29.763" v="183" actId="20577"/>
          <ac:spMkLst>
            <pc:docMk/>
            <pc:sldMk cId="344254286" sldId="2357"/>
            <ac:spMk id="4098" creationId="{00000000-0000-0000-0000-000000000000}"/>
          </ac:spMkLst>
        </pc:spChg>
      </pc:sldChg>
      <pc:sldChg chg="del">
        <pc:chgData name="Stacey, Robert" userId="8f61b79c-1993-4b76-a5c5-6bb0e2071c28" providerId="ADAL" clId="{3B341C67-3310-41DD-A7D0-CADF375873C1}" dt="2020-07-07T21:30:46.627" v="632" actId="2696"/>
        <pc:sldMkLst>
          <pc:docMk/>
          <pc:sldMk cId="843676010" sldId="2358"/>
        </pc:sldMkLst>
      </pc:sldChg>
      <pc:sldChg chg="del">
        <pc:chgData name="Stacey, Robert" userId="8f61b79c-1993-4b76-a5c5-6bb0e2071c28" providerId="ADAL" clId="{3B341C67-3310-41DD-A7D0-CADF375873C1}" dt="2020-07-07T21:22:31.190" v="582" actId="2696"/>
        <pc:sldMkLst>
          <pc:docMk/>
          <pc:sldMk cId="3684729457" sldId="2359"/>
        </pc:sldMkLst>
      </pc:sldChg>
      <pc:sldChg chg="modSp">
        <pc:chgData name="Stacey, Robert" userId="8f61b79c-1993-4b76-a5c5-6bb0e2071c28" providerId="ADAL" clId="{3B341C67-3310-41DD-A7D0-CADF375873C1}" dt="2020-07-06T17:28:43.709" v="518" actId="20577"/>
        <pc:sldMkLst>
          <pc:docMk/>
          <pc:sldMk cId="1332865316" sldId="2360"/>
        </pc:sldMkLst>
        <pc:spChg chg="mod">
          <ac:chgData name="Stacey, Robert" userId="8f61b79c-1993-4b76-a5c5-6bb0e2071c28" providerId="ADAL" clId="{3B341C67-3310-41DD-A7D0-CADF375873C1}" dt="2020-07-06T17:28:43.709" v="518" actId="20577"/>
          <ac:spMkLst>
            <pc:docMk/>
            <pc:sldMk cId="1332865316" sldId="2360"/>
            <ac:spMk id="2" creationId="{00000000-0000-0000-0000-000000000000}"/>
          </ac:spMkLst>
        </pc:spChg>
      </pc:sldChg>
      <pc:sldChg chg="modSp">
        <pc:chgData name="Stacey, Robert" userId="8f61b79c-1993-4b76-a5c5-6bb0e2071c28" providerId="ADAL" clId="{3B341C67-3310-41DD-A7D0-CADF375873C1}" dt="2020-07-06T17:29:29.558" v="536"/>
        <pc:sldMkLst>
          <pc:docMk/>
          <pc:sldMk cId="3021637860" sldId="2361"/>
        </pc:sldMkLst>
        <pc:spChg chg="mod">
          <ac:chgData name="Stacey, Robert" userId="8f61b79c-1993-4b76-a5c5-6bb0e2071c28" providerId="ADAL" clId="{3B341C67-3310-41DD-A7D0-CADF375873C1}" dt="2020-07-06T17:29:29.558" v="536"/>
          <ac:spMkLst>
            <pc:docMk/>
            <pc:sldMk cId="3021637860" sldId="2361"/>
            <ac:spMk id="2" creationId="{00000000-0000-0000-0000-000000000000}"/>
          </ac:spMkLst>
        </pc:spChg>
      </pc:sldChg>
      <pc:sldChg chg="addSp delSp add del">
        <pc:chgData name="Stacey, Robert" userId="8f61b79c-1993-4b76-a5c5-6bb0e2071c28" providerId="ADAL" clId="{3B341C67-3310-41DD-A7D0-CADF375873C1}" dt="2020-07-06T17:29:15.341" v="535" actId="2696"/>
        <pc:sldMkLst>
          <pc:docMk/>
          <pc:sldMk cId="151868834" sldId="2362"/>
        </pc:sldMkLst>
        <pc:spChg chg="add del">
          <ac:chgData name="Stacey, Robert" userId="8f61b79c-1993-4b76-a5c5-6bb0e2071c28" providerId="ADAL" clId="{3B341C67-3310-41DD-A7D0-CADF375873C1}" dt="2020-07-06T17:21:48.122" v="270"/>
          <ac:spMkLst>
            <pc:docMk/>
            <pc:sldMk cId="151868834" sldId="2362"/>
            <ac:spMk id="4" creationId="{FA15611B-26DE-4156-AB13-6623C50C7E0A}"/>
          </ac:spMkLst>
        </pc:spChg>
        <pc:spChg chg="add del">
          <ac:chgData name="Stacey, Robert" userId="8f61b79c-1993-4b76-a5c5-6bb0e2071c28" providerId="ADAL" clId="{3B341C67-3310-41DD-A7D0-CADF375873C1}" dt="2020-07-06T17:21:51.614" v="272"/>
          <ac:spMkLst>
            <pc:docMk/>
            <pc:sldMk cId="151868834" sldId="2362"/>
            <ac:spMk id="5" creationId="{724118D1-E7AC-49D8-B652-C1127EAC4F86}"/>
          </ac:spMkLst>
        </pc:spChg>
      </pc:sldChg>
      <pc:sldChg chg="modSp add del">
        <pc:chgData name="Stacey, Robert" userId="8f61b79c-1993-4b76-a5c5-6bb0e2071c28" providerId="ADAL" clId="{3B341C67-3310-41DD-A7D0-CADF375873C1}" dt="2020-07-07T21:43:53.855" v="643" actId="2696"/>
        <pc:sldMkLst>
          <pc:docMk/>
          <pc:sldMk cId="4207153623" sldId="2363"/>
        </pc:sldMkLst>
        <pc:spChg chg="mod">
          <ac:chgData name="Stacey, Robert" userId="8f61b79c-1993-4b76-a5c5-6bb0e2071c28" providerId="ADAL" clId="{3B341C67-3310-41DD-A7D0-CADF375873C1}" dt="2020-07-06T16:37:36.601" v="137" actId="20577"/>
          <ac:spMkLst>
            <pc:docMk/>
            <pc:sldMk cId="4207153623" sldId="2363"/>
            <ac:spMk id="3" creationId="{2A65D8A6-1A25-42B6-8C27-DD4DC1C81A0B}"/>
          </ac:spMkLst>
        </pc:spChg>
      </pc:sldChg>
      <pc:sldChg chg="delSp modSp add modTransition">
        <pc:chgData name="Stacey, Robert" userId="8f61b79c-1993-4b76-a5c5-6bb0e2071c28" providerId="ADAL" clId="{3B341C67-3310-41DD-A7D0-CADF375873C1}" dt="2020-07-07T21:22:11.096" v="581" actId="478"/>
        <pc:sldMkLst>
          <pc:docMk/>
          <pc:sldMk cId="0" sldId="2364"/>
        </pc:sldMkLst>
        <pc:spChg chg="del mod">
          <ac:chgData name="Stacey, Robert" userId="8f61b79c-1993-4b76-a5c5-6bb0e2071c28" providerId="ADAL" clId="{3B341C67-3310-41DD-A7D0-CADF375873C1}" dt="2020-07-07T21:22:11.096" v="581" actId="478"/>
          <ac:spMkLst>
            <pc:docMk/>
            <pc:sldMk cId="0" sldId="2364"/>
            <ac:spMk id="152" creationId="{00000000-0000-0000-0000-000000000000}"/>
          </ac:spMkLst>
        </pc:spChg>
        <pc:spChg chg="mod">
          <ac:chgData name="Stacey, Robert" userId="8f61b79c-1993-4b76-a5c5-6bb0e2071c28" providerId="ADAL" clId="{3B341C67-3310-41DD-A7D0-CADF375873C1}" dt="2020-07-07T21:20:30.309" v="573"/>
          <ac:spMkLst>
            <pc:docMk/>
            <pc:sldMk cId="0" sldId="2364"/>
            <ac:spMk id="153" creationId="{00000000-0000-0000-0000-000000000000}"/>
          </ac:spMkLst>
        </pc:spChg>
      </pc:sldChg>
      <pc:sldChg chg="add">
        <pc:chgData name="Stacey, Robert" userId="8f61b79c-1993-4b76-a5c5-6bb0e2071c28" providerId="ADAL" clId="{3B341C67-3310-41DD-A7D0-CADF375873C1}" dt="2020-07-07T21:30:29.489" v="631"/>
        <pc:sldMkLst>
          <pc:docMk/>
          <pc:sldMk cId="1727444069" sldId="2365"/>
        </pc:sldMkLst>
      </pc:sldChg>
      <pc:sldChg chg="add">
        <pc:chgData name="Stacey, Robert" userId="8f61b79c-1993-4b76-a5c5-6bb0e2071c28" providerId="ADAL" clId="{3B341C67-3310-41DD-A7D0-CADF375873C1}" dt="2020-07-07T21:30:29.489" v="631"/>
        <pc:sldMkLst>
          <pc:docMk/>
          <pc:sldMk cId="2033199149" sldId="2366"/>
        </pc:sldMkLst>
      </pc:sldChg>
      <pc:sldChg chg="add">
        <pc:chgData name="Stacey, Robert" userId="8f61b79c-1993-4b76-a5c5-6bb0e2071c28" providerId="ADAL" clId="{3B341C67-3310-41DD-A7D0-CADF375873C1}" dt="2020-07-07T21:30:29.489" v="631"/>
        <pc:sldMkLst>
          <pc:docMk/>
          <pc:sldMk cId="1752578952" sldId="2367"/>
        </pc:sldMkLst>
      </pc:sldChg>
      <pc:sldChg chg="delSp add">
        <pc:chgData name="Stacey, Robert" userId="8f61b79c-1993-4b76-a5c5-6bb0e2071c28" providerId="ADAL" clId="{3B341C67-3310-41DD-A7D0-CADF375873C1}" dt="2020-07-07T21:32:10.914" v="636" actId="478"/>
        <pc:sldMkLst>
          <pc:docMk/>
          <pc:sldMk cId="0" sldId="2368"/>
        </pc:sldMkLst>
        <pc:spChg chg="del">
          <ac:chgData name="Stacey, Robert" userId="8f61b79c-1993-4b76-a5c5-6bb0e2071c28" providerId="ADAL" clId="{3B341C67-3310-41DD-A7D0-CADF375873C1}" dt="2020-07-07T21:32:08.954" v="635" actId="478"/>
          <ac:spMkLst>
            <pc:docMk/>
            <pc:sldMk cId="0" sldId="2368"/>
            <ac:spMk id="15362" creationId="{CF3EFED5-7618-4EC8-97CC-C6EAE1FC065E}"/>
          </ac:spMkLst>
        </pc:spChg>
        <pc:spChg chg="del">
          <ac:chgData name="Stacey, Robert" userId="8f61b79c-1993-4b76-a5c5-6bb0e2071c28" providerId="ADAL" clId="{3B341C67-3310-41DD-A7D0-CADF375873C1}" dt="2020-07-07T21:32:10.914" v="636" actId="478"/>
          <ac:spMkLst>
            <pc:docMk/>
            <pc:sldMk cId="0" sldId="2368"/>
            <ac:spMk id="15363" creationId="{1530A9E4-4A80-4B7E-9D12-0B03AB7446A6}"/>
          </ac:spMkLst>
        </pc:spChg>
        <pc:spChg chg="del">
          <ac:chgData name="Stacey, Robert" userId="8f61b79c-1993-4b76-a5c5-6bb0e2071c28" providerId="ADAL" clId="{3B341C67-3310-41DD-A7D0-CADF375873C1}" dt="2020-07-07T21:32:07.119" v="634" actId="478"/>
          <ac:spMkLst>
            <pc:docMk/>
            <pc:sldMk cId="0" sldId="2368"/>
            <ac:spMk id="15364" creationId="{7FBFAABD-DDD0-4EA6-BF6B-B55C4E43BED2}"/>
          </ac:spMkLst>
        </pc:spChg>
      </pc:sldChg>
      <pc:sldChg chg="delSp add">
        <pc:chgData name="Stacey, Robert" userId="8f61b79c-1993-4b76-a5c5-6bb0e2071c28" providerId="ADAL" clId="{3B341C67-3310-41DD-A7D0-CADF375873C1}" dt="2020-07-07T21:32:18.218" v="639" actId="478"/>
        <pc:sldMkLst>
          <pc:docMk/>
          <pc:sldMk cId="0" sldId="2369"/>
        </pc:sldMkLst>
        <pc:spChg chg="del">
          <ac:chgData name="Stacey, Robert" userId="8f61b79c-1993-4b76-a5c5-6bb0e2071c28" providerId="ADAL" clId="{3B341C67-3310-41DD-A7D0-CADF375873C1}" dt="2020-07-07T21:32:14.336" v="637" actId="478"/>
          <ac:spMkLst>
            <pc:docMk/>
            <pc:sldMk cId="0" sldId="2369"/>
            <ac:spMk id="17410" creationId="{2807130E-6DF2-42D4-943F-99D7020BEEF8}"/>
          </ac:spMkLst>
        </pc:spChg>
        <pc:spChg chg="del">
          <ac:chgData name="Stacey, Robert" userId="8f61b79c-1993-4b76-a5c5-6bb0e2071c28" providerId="ADAL" clId="{3B341C67-3310-41DD-A7D0-CADF375873C1}" dt="2020-07-07T21:32:18.218" v="639" actId="478"/>
          <ac:spMkLst>
            <pc:docMk/>
            <pc:sldMk cId="0" sldId="2369"/>
            <ac:spMk id="17411" creationId="{3589F402-98E6-4886-B264-5BA11A0B9EAC}"/>
          </ac:spMkLst>
        </pc:spChg>
        <pc:spChg chg="del">
          <ac:chgData name="Stacey, Robert" userId="8f61b79c-1993-4b76-a5c5-6bb0e2071c28" providerId="ADAL" clId="{3B341C67-3310-41DD-A7D0-CADF375873C1}" dt="2020-07-07T21:32:16.389" v="638" actId="478"/>
          <ac:spMkLst>
            <pc:docMk/>
            <pc:sldMk cId="0" sldId="2369"/>
            <ac:spMk id="17412" creationId="{DAE36BBE-D145-4EDF-AA62-2307F1CA635D}"/>
          </ac:spMkLst>
        </pc:spChg>
      </pc:sldChg>
      <pc:sldChg chg="add">
        <pc:chgData name="Stacey, Robert" userId="8f61b79c-1993-4b76-a5c5-6bb0e2071c28" providerId="ADAL" clId="{3B341C67-3310-41DD-A7D0-CADF375873C1}" dt="2020-07-07T21:42:58.793" v="641"/>
        <pc:sldMkLst>
          <pc:docMk/>
          <pc:sldMk cId="3454883255" sldId="2370"/>
        </pc:sldMkLst>
      </pc:sldChg>
      <pc:sldChg chg="add del">
        <pc:chgData name="Stacey, Robert" userId="8f61b79c-1993-4b76-a5c5-6bb0e2071c28" providerId="ADAL" clId="{3B341C67-3310-41DD-A7D0-CADF375873C1}" dt="2020-07-07T21:43:08.522" v="642" actId="2696"/>
        <pc:sldMkLst>
          <pc:docMk/>
          <pc:sldMk cId="4177988227" sldId="2371"/>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14</a:t>
            </a:fld>
            <a:endParaRPr lang="en-US" dirty="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a:t>Andrew Myles, Cisco</a:t>
            </a:r>
          </a:p>
        </p:txBody>
      </p:sp>
      <p:sp>
        <p:nvSpPr>
          <p:cNvPr id="59397" name="Rectangle 7"/>
          <p:cNvSpPr>
            <a:spLocks noGrp="1" noChangeArrowheads="1"/>
          </p:cNvSpPr>
          <p:nvPr>
            <p:ph type="sldNum" sz="quarter" idx="5"/>
          </p:nvPr>
        </p:nvSpPr>
        <p:spPr/>
        <p:txBody>
          <a:bodyPr/>
          <a:lstStyle/>
          <a:p>
            <a:pPr>
              <a:defRPr/>
            </a:pPr>
            <a:r>
              <a:rPr lang="en-US"/>
              <a:t>Page </a:t>
            </a:r>
            <a:fld id="{B32371F6-024C-497B-815E-D0E3294E1347}" type="slidenum">
              <a:rPr lang="en-US" smtClean="0"/>
              <a:pPr>
                <a:defRPr/>
              </a:pPr>
              <a:t>15</a:t>
            </a:fld>
            <a:endParaRPr lang="en-US"/>
          </a:p>
        </p:txBody>
      </p:sp>
      <p:sp>
        <p:nvSpPr>
          <p:cNvPr id="76806" name="Rectangle 2"/>
          <p:cNvSpPr>
            <a:spLocks noGrp="1" noRot="1" noChangeAspect="1" noChangeArrowheads="1" noTextEdit="1"/>
          </p:cNvSpPr>
          <p:nvPr>
            <p:ph type="sldImg"/>
          </p:nvPr>
        </p:nvSpPr>
        <p:spPr>
          <a:xfrm>
            <a:off x="384175" y="701675"/>
            <a:ext cx="6165850"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488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326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21</a:t>
            </a:fld>
            <a:endParaRPr lang="en-US"/>
          </a:p>
        </p:txBody>
      </p:sp>
    </p:spTree>
    <p:extLst>
      <p:ext uri="{BB962C8B-B14F-4D97-AF65-F5344CB8AC3E}">
        <p14:creationId xmlns:p14="http://schemas.microsoft.com/office/powerpoint/2010/main" val="109130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22</a:t>
            </a:fld>
            <a:endParaRPr lang="en-US"/>
          </a:p>
        </p:txBody>
      </p:sp>
    </p:spTree>
    <p:extLst>
      <p:ext uri="{BB962C8B-B14F-4D97-AF65-F5344CB8AC3E}">
        <p14:creationId xmlns:p14="http://schemas.microsoft.com/office/powerpoint/2010/main" val="885660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23</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2443068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24</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3158234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1971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208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995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2227676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2451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9746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5130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594500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6</a:t>
            </a:fld>
            <a:endParaRPr lang="en-US" altLang="en-US" sz="1200"/>
          </a:p>
        </p:txBody>
      </p:sp>
    </p:spTree>
    <p:extLst>
      <p:ext uri="{BB962C8B-B14F-4D97-AF65-F5344CB8AC3E}">
        <p14:creationId xmlns:p14="http://schemas.microsoft.com/office/powerpoint/2010/main" val="335590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4173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5527A97-752A-4195-9B8F-C1CD833CE8C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BE75F637-D9C8-475B-A9D4-A611096096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13274DF9-2A55-4FBE-AF11-D7945CDEB4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AC2A5EEF-F56E-4B8E-9626-95D646D720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AA1C0727-0633-421C-9AF8-D1DE5CD88596}" type="slidenum">
              <a:rPr lang="en-US" altLang="en-US" sz="1200"/>
              <a:pPr/>
              <a:t>10</a:t>
            </a:fld>
            <a:endParaRPr lang="en-US" altLang="en-US" sz="1200"/>
          </a:p>
        </p:txBody>
      </p:sp>
      <p:sp>
        <p:nvSpPr>
          <p:cNvPr id="16390" name="Rectangle 2">
            <a:extLst>
              <a:ext uri="{FF2B5EF4-FFF2-40B4-BE49-F238E27FC236}">
                <a16:creationId xmlns:a16="http://schemas.microsoft.com/office/drawing/2014/main" id="{6D04EE5A-5BE0-4AC9-B928-B2EF0741A899}"/>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5799B1E6-895E-49E8-8C7B-7C5E0F959B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4359B09-67DE-4E41-A6F7-B79AF51F4BB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8435" name="Rectangle 3">
            <a:extLst>
              <a:ext uri="{FF2B5EF4-FFF2-40B4-BE49-F238E27FC236}">
                <a16:creationId xmlns:a16="http://schemas.microsoft.com/office/drawing/2014/main" id="{4BF06BD3-C4BA-4AAB-A761-874FBC96FA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8436" name="Rectangle 6">
            <a:extLst>
              <a:ext uri="{FF2B5EF4-FFF2-40B4-BE49-F238E27FC236}">
                <a16:creationId xmlns:a16="http://schemas.microsoft.com/office/drawing/2014/main" id="{426A3012-2D6B-446C-9EDE-9B729BA2A1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8437" name="Rectangle 7">
            <a:extLst>
              <a:ext uri="{FF2B5EF4-FFF2-40B4-BE49-F238E27FC236}">
                <a16:creationId xmlns:a16="http://schemas.microsoft.com/office/drawing/2014/main" id="{3A700723-CFCE-4760-9197-9D6A1222AD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2466CC78-A18E-4642-A094-FD2972D06D06}" type="slidenum">
              <a:rPr lang="en-US" altLang="en-US" sz="1200"/>
              <a:pPr/>
              <a:t>11</a:t>
            </a:fld>
            <a:endParaRPr lang="en-US" altLang="en-US" sz="1200"/>
          </a:p>
        </p:txBody>
      </p:sp>
      <p:sp>
        <p:nvSpPr>
          <p:cNvPr id="18438" name="Rectangle 2">
            <a:extLst>
              <a:ext uri="{FF2B5EF4-FFF2-40B4-BE49-F238E27FC236}">
                <a16:creationId xmlns:a16="http://schemas.microsoft.com/office/drawing/2014/main" id="{7C930707-0F5A-49B5-B597-F6E34E0CE24C}"/>
              </a:ext>
            </a:extLst>
          </p:cNvPr>
          <p:cNvSpPr>
            <a:spLocks noGrp="1" noRot="1" noChangeAspect="1" noChangeArrowheads="1" noTextEdit="1"/>
          </p:cNvSpPr>
          <p:nvPr>
            <p:ph type="sldImg"/>
          </p:nvPr>
        </p:nvSpPr>
        <p:spPr>
          <a:ln/>
        </p:spPr>
      </p:sp>
      <p:sp>
        <p:nvSpPr>
          <p:cNvPr id="18439" name="Rectangle 3">
            <a:extLst>
              <a:ext uri="{FF2B5EF4-FFF2-40B4-BE49-F238E27FC236}">
                <a16:creationId xmlns:a16="http://schemas.microsoft.com/office/drawing/2014/main" id="{D4C42D21-B741-4169-ABC0-C7BE5A515C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3F0648A-76A9-4C8D-8C1C-E536B73BD41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54E4970A-BCCD-4243-9458-C389E88EEDA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78A8FCD7-AFC7-4038-8EA1-A4F1D4BC53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D4584F2B-71F0-4FAA-B838-CA7A5AED81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8ACF7B5-E5A5-4500-B039-EB8D00852C46}" type="slidenum">
              <a:rPr lang="en-US" altLang="en-US" smtClean="0"/>
              <a:pPr>
                <a:spcBef>
                  <a:spcPct val="0"/>
                </a:spcBef>
              </a:pPr>
              <a:t>13</a:t>
            </a:fld>
            <a:endParaRPr lang="en-US" altLang="en-US"/>
          </a:p>
        </p:txBody>
      </p:sp>
      <p:sp>
        <p:nvSpPr>
          <p:cNvPr id="16390" name="Rectangle 2">
            <a:extLst>
              <a:ext uri="{FF2B5EF4-FFF2-40B4-BE49-F238E27FC236}">
                <a16:creationId xmlns:a16="http://schemas.microsoft.com/office/drawing/2014/main" id="{5D26A873-2538-4715-9581-E206F698884E}"/>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E72B3136-EA1E-4D4C-AB06-F83DF405751E}"/>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files/public/docs2020/dn-draft-CSD-0520-v01.pdf" TargetMode="External"/><Relationship Id="rId2" Type="http://schemas.openxmlformats.org/officeDocument/2006/relationships/hyperlink" Target="http://www.ieee802.org/1/files/public/docs2020/dn-draft-PAR-0520-v01.pdf" TargetMode="External"/><Relationship Id="rId1" Type="http://schemas.openxmlformats.org/officeDocument/2006/relationships/slideLayout" Target="../slideLayouts/slideLayout2.xml"/><Relationship Id="rId4" Type="http://schemas.openxmlformats.org/officeDocument/2006/relationships/hyperlink" Target="https://mentor.ieee.org/802-ec/dcn/20/ec-20-0107-00-00EC-802-endorsement-letter-and-icaid-new-ethernet-applications.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PARs/P802.11REVmd.pdf" TargetMode="External"/><Relationship Id="rId3" Type="http://schemas.openxmlformats.org/officeDocument/2006/relationships/hyperlink" Target="https://mentor.ieee.org/802.11/dcn/19/11-19-2156" TargetMode="External"/><Relationship Id="rId7" Type="http://schemas.openxmlformats.org/officeDocument/2006/relationships/hyperlink" Target="http://www.ieee802.org/11/Reports/tgm_update.htm"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ocuments?is_dcn=DCN%2C%20Title%2C%20Author%20or%20Affiliation&amp;is_group=000m" TargetMode="External"/><Relationship Id="rId5" Type="http://schemas.openxmlformats.org/officeDocument/2006/relationships/hyperlink" Target="https://mentor.ieee.org/802.11/dcn/20/11-20-0234-20-000m-2020-jan-mar-teleconference-and-adhoc-agendas.docx" TargetMode="External"/><Relationship Id="rId4" Type="http://schemas.openxmlformats.org/officeDocument/2006/relationships/hyperlink" Target="https://mentor.ieee.org/802.11/dcn/20/11-20-0535-29-000m-2020-april-july-teleconference-agendas.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241-10-00ax-sa1-comments-on-tgax-d6-0.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538-39-00ax-tgax-crc-teleconference-march-july-2020-teleconference-agendas.ppt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0112-03-00ay-sb000-comments-on-tgay-d5-0.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7/11-17-0186-28-00ay-a-compendium-of-motions-related-to-the-contents-of-the-draft-amendment-for-tgay.doc"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0/11-20-0991-AANI-aani-sc-teleconference-agenda-14-july-2020.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0/11-20-0177-01-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1/dcn/19/11-19-0106-00-000m-sta-and-ap.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2020-07-13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6"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9B37FF71-4634-4C74-AB18-298C4AA82FE9}"/>
              </a:ext>
            </a:extLst>
          </p:cNvPr>
          <p:cNvSpPr>
            <a:spLocks noGrp="1"/>
          </p:cNvSpPr>
          <p:nvPr>
            <p:ph type="ftr" idx="11"/>
          </p:nvPr>
        </p:nvSpPr>
        <p:spPr/>
        <p:txBody>
          <a:bodyPr/>
          <a:lstStyle/>
          <a:p>
            <a:r>
              <a:rPr lang="en-GB"/>
              <a:t>Robert Stacey, Intel</a:t>
            </a:r>
          </a:p>
        </p:txBody>
      </p:sp>
      <p:sp>
        <p:nvSpPr>
          <p:cNvPr id="3" name="Slide Number Placeholder 2">
            <a:extLst>
              <a:ext uri="{FF2B5EF4-FFF2-40B4-BE49-F238E27FC236}">
                <a16:creationId xmlns:a16="http://schemas.microsoft.com/office/drawing/2014/main" id="{FFDF0353-F836-4408-B9D7-125ABC94C670}"/>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86F0ACB9-E10C-445A-84CF-F478E6529370}"/>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IEEE 802.11 Coex SC will formally meet one during virtual meeting Jul 2020</a:t>
            </a:r>
          </a:p>
        </p:txBody>
      </p:sp>
      <p:sp>
        <p:nvSpPr>
          <p:cNvPr id="3078" name="Content Placeholder 2">
            <a:extLst>
              <a:ext uri="{FF2B5EF4-FFF2-40B4-BE49-F238E27FC236}">
                <a16:creationId xmlns:a16="http://schemas.microsoft.com/office/drawing/2014/main" id="{266ECC98-4330-4EA5-A822-80BE1271D288}"/>
              </a:ext>
            </a:extLst>
          </p:cNvPr>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is working based on agreed goals:</a:t>
            </a:r>
          </a:p>
          <a:p>
            <a:pPr>
              <a:defRPr/>
            </a:pPr>
            <a:r>
              <a:rPr lang="en-AU" i="1" dirty="0"/>
              <a:t>Discuss the use of PD, ED or other 802.11 coexistence mechanisms with the goal of promoting “fair” use of unlicensed spectrum</a:t>
            </a:r>
          </a:p>
          <a:p>
            <a:pPr>
              <a:defRPr/>
            </a:pPr>
            <a:r>
              <a:rPr lang="en-AU" i="1" dirty="0"/>
              <a:t>Promote an environment that allow IEEE 802.11ax “fair access” to global unlicensed spectrum </a:t>
            </a:r>
          </a:p>
          <a:p>
            <a:pPr marL="0" indent="0">
              <a:defRPr/>
            </a:pPr>
            <a:r>
              <a:rPr lang="en-AU" altLang="en-US" dirty="0"/>
              <a:t>The Coex SC is formally m</a:t>
            </a:r>
            <a:r>
              <a:rPr lang="en-AU" dirty="0"/>
              <a:t>eeting twice this week:</a:t>
            </a:r>
          </a:p>
          <a:p>
            <a:pPr>
              <a:defRPr/>
            </a:pPr>
            <a:r>
              <a:rPr lang="en-AU" dirty="0"/>
              <a:t>Tue, 14 Jul 2020 at 5-7pm</a:t>
            </a:r>
          </a:p>
        </p:txBody>
      </p:sp>
      <p:sp>
        <p:nvSpPr>
          <p:cNvPr id="2" name="Date Placeholder 1">
            <a:extLst>
              <a:ext uri="{FF2B5EF4-FFF2-40B4-BE49-F238E27FC236}">
                <a16:creationId xmlns:a16="http://schemas.microsoft.com/office/drawing/2014/main" id="{D06B03AD-6DF0-4A5B-B6F7-81C9492FAD92}"/>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ED60E1E5-C0D4-47D9-8B2D-2EA1DD0333C9}"/>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946B9060-CB41-4B17-AC01-74137ED5C547}"/>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a:extLst>
              <a:ext uri="{FF2B5EF4-FFF2-40B4-BE49-F238E27FC236}">
                <a16:creationId xmlns:a16="http://schemas.microsoft.com/office/drawing/2014/main" id="{BCEC907A-D303-45EF-96CD-431534C4C18D}"/>
              </a:ext>
            </a:extLst>
          </p:cNvPr>
          <p:cNvSpPr>
            <a:spLocks noGrp="1" noChangeArrowheads="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dirty="0"/>
              <a:t>The IEEE 802.11 </a:t>
            </a:r>
            <a:r>
              <a:rPr lang="en-US" altLang="en-US" dirty="0" err="1"/>
              <a:t>Coex</a:t>
            </a:r>
            <a:r>
              <a:rPr lang="en-US" altLang="en-US" dirty="0"/>
              <a:t> SC will focus on various issues related to coexistence</a:t>
            </a:r>
          </a:p>
        </p:txBody>
      </p:sp>
      <p:sp>
        <p:nvSpPr>
          <p:cNvPr id="3078" name="Content Placeholder 2">
            <a:extLst>
              <a:ext uri="{FF2B5EF4-FFF2-40B4-BE49-F238E27FC236}">
                <a16:creationId xmlns:a16="http://schemas.microsoft.com/office/drawing/2014/main" id="{059D8B28-3A35-4267-B195-2D7BA09E45DE}"/>
              </a:ext>
            </a:extLst>
          </p:cNvPr>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(11-20-1010) to be addressed include:</a:t>
            </a:r>
          </a:p>
          <a:p>
            <a:pPr>
              <a:defRPr/>
            </a:pPr>
            <a:r>
              <a:rPr lang="en-AU" dirty="0"/>
              <a:t>Discussion of LS response to ERM TG11</a:t>
            </a:r>
          </a:p>
          <a:p>
            <a:pPr lvl="1">
              <a:defRPr/>
            </a:pPr>
            <a:r>
              <a:rPr lang="en-AU" dirty="0"/>
              <a:t>In relation to </a:t>
            </a:r>
            <a:r>
              <a:rPr lang="en-GB" dirty="0"/>
              <a:t>draft TR 103 665 in 2.4 GHz band</a:t>
            </a:r>
            <a:endParaRPr lang="en-AU" dirty="0"/>
          </a:p>
          <a:p>
            <a:pPr>
              <a:defRPr/>
            </a:pPr>
            <a:r>
              <a:rPr lang="en-AU" dirty="0"/>
              <a:t>Review of recent ETSI BRAN activities</a:t>
            </a:r>
          </a:p>
          <a:p>
            <a:pPr lvl="1">
              <a:defRPr/>
            </a:pPr>
            <a:r>
              <a:rPr lang="en-AU" dirty="0"/>
              <a:t>EN 303 687 issues (6 GHz), </a:t>
            </a:r>
            <a:r>
              <a:rPr lang="en-AU" dirty="0" err="1"/>
              <a:t>inc.</a:t>
            </a:r>
            <a:r>
              <a:rPr lang="en-AU" dirty="0"/>
              <a:t> synchronous access</a:t>
            </a:r>
          </a:p>
          <a:p>
            <a:pPr lvl="2">
              <a:defRPr/>
            </a:pPr>
            <a:r>
              <a:rPr lang="en-AU" dirty="0"/>
              <a:t>Good news on a multi-stakeholder compromise for operation in 6 GHz band!</a:t>
            </a:r>
          </a:p>
          <a:p>
            <a:pPr lvl="1">
              <a:defRPr/>
            </a:pPr>
            <a:r>
              <a:rPr lang="en-AU" dirty="0"/>
              <a:t>EN 301 893 issues (5 GHz)</a:t>
            </a:r>
          </a:p>
          <a:p>
            <a:pPr lvl="2">
              <a:defRPr/>
            </a:pPr>
            <a:r>
              <a:rPr lang="en-AU" dirty="0"/>
              <a:t>Bad news, with continuing disagreement between Wi-Fi &amp; LAA/NR-U stakeholders, although there is a possibility for a future compromise!</a:t>
            </a:r>
          </a:p>
          <a:p>
            <a:pPr>
              <a:defRPr/>
            </a:pPr>
            <a:r>
              <a:rPr lang="en-AU" dirty="0"/>
              <a:t>Discussion of extension of Coex SC charter </a:t>
            </a:r>
          </a:p>
        </p:txBody>
      </p:sp>
      <p:sp>
        <p:nvSpPr>
          <p:cNvPr id="2" name="Date Placeholder 1">
            <a:extLst>
              <a:ext uri="{FF2B5EF4-FFF2-40B4-BE49-F238E27FC236}">
                <a16:creationId xmlns:a16="http://schemas.microsoft.com/office/drawing/2014/main" id="{E9172CA3-9439-41D2-A5C3-17D3B5BA2D3C}"/>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20910C17-4963-47F6-81F5-C52B361A6E1F}"/>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397B7804-E70B-4CF2-A6FD-F7A2EE682997}"/>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Snapshot slide</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were reviewed </a:t>
            </a:r>
            <a:r>
              <a:rPr lang="en-US" altLang="en-US" dirty="0"/>
              <a:t>on the Telecon July 10, 2020</a:t>
            </a:r>
          </a:p>
          <a:p>
            <a:pPr marL="457200" indent="-457200">
              <a:buFont typeface="+mj-lt"/>
              <a:buAutoNum type="arabicPeriod"/>
            </a:pPr>
            <a:r>
              <a:rPr lang="en-US" sz="2000" b="0" dirty="0"/>
              <a:t>802.1ASdn Amendment: YANG Data Model,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 Industry Connections - New Ethernet Applications, </a:t>
            </a:r>
            <a:r>
              <a:rPr lang="en-US" sz="2000" b="0" dirty="0">
                <a:hlinkClick r:id="rId4"/>
              </a:rPr>
              <a:t>Endorsement Letter &amp; ICAID</a:t>
            </a:r>
            <a:endParaRPr lang="en-US" sz="2000" b="0" dirty="0"/>
          </a:p>
          <a:p>
            <a:pPr marL="457200" indent="-457200">
              <a:buFont typeface="+mj-lt"/>
              <a:buAutoNum type="arabicPeriod"/>
            </a:pPr>
            <a:endParaRPr lang="en-US" sz="2000" b="0" dirty="0"/>
          </a:p>
          <a:p>
            <a:r>
              <a:rPr lang="en-US" dirty="0"/>
              <a:t>Summary Report was not necessary, Message sent to 802 EC Reflector that no comments were submitted by 802.11.</a:t>
            </a:r>
          </a:p>
          <a:p>
            <a:r>
              <a:rPr lang="en-US" dirty="0"/>
              <a:t>3 August 2020 </a:t>
            </a:r>
            <a:r>
              <a:rPr lang="en-US"/>
              <a:t>Telecon Cancelled.</a:t>
            </a:r>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090247B-FCFE-4AC3-87EA-E821CE69170E}"/>
              </a:ext>
            </a:extLst>
          </p:cNvPr>
          <p:cNvSpPr>
            <a:spLocks noGrp="1" noChangeArrowheads="1"/>
          </p:cNvSpPr>
          <p:nvPr>
            <p:ph type="title"/>
          </p:nvPr>
        </p:nvSpPr>
        <p:spPr>
          <a:xfrm>
            <a:off x="914400" y="609600"/>
            <a:ext cx="10363200" cy="609600"/>
          </a:xfrm>
        </p:spPr>
        <p:txBody>
          <a:bodyPr/>
          <a:lstStyle/>
          <a:p>
            <a:r>
              <a:rPr lang="en-US" altLang="en-US" dirty="0"/>
              <a:t>WNG SC </a:t>
            </a:r>
            <a:r>
              <a:rPr lang="en-US" dirty="0"/>
              <a:t>(Wireless Next Generation) </a:t>
            </a:r>
            <a:r>
              <a:rPr lang="en-US" altLang="en-US" dirty="0"/>
              <a:t> – July 2020</a:t>
            </a:r>
          </a:p>
        </p:txBody>
      </p:sp>
      <p:sp>
        <p:nvSpPr>
          <p:cNvPr id="15363" name="Rectangle 3">
            <a:extLst>
              <a:ext uri="{FF2B5EF4-FFF2-40B4-BE49-F238E27FC236}">
                <a16:creationId xmlns:a16="http://schemas.microsoft.com/office/drawing/2014/main" id="{7056D5F8-4388-4426-867B-2A6DDB482376}"/>
              </a:ext>
            </a:extLst>
          </p:cNvPr>
          <p:cNvSpPr>
            <a:spLocks noGrp="1" noChangeArrowheads="1"/>
          </p:cNvSpPr>
          <p:nvPr>
            <p:ph idx="1"/>
          </p:nvPr>
        </p:nvSpPr>
        <p:spPr>
          <a:xfrm>
            <a:off x="2057400" y="2286000"/>
            <a:ext cx="8382000" cy="3597276"/>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dirty="0"/>
              <a:t>“Optimized content transfer in mesh network” – </a:t>
            </a:r>
            <a:r>
              <a:rPr lang="en-US" dirty="0" err="1"/>
              <a:t>Gurdev</a:t>
            </a:r>
            <a:r>
              <a:rPr lang="en-US" dirty="0"/>
              <a:t> Singh (Samsung)</a:t>
            </a:r>
          </a:p>
          <a:p>
            <a:pPr marL="457200" indent="-457200">
              <a:spcBef>
                <a:spcPct val="0"/>
              </a:spcBef>
              <a:defRPr/>
            </a:pPr>
            <a:r>
              <a:rPr lang="en-US" altLang="en-US" dirty="0"/>
              <a:t>Plans for September 2020</a:t>
            </a:r>
          </a:p>
          <a:p>
            <a:pPr lvl="1">
              <a:spcBef>
                <a:spcPts val="0"/>
              </a:spcBef>
              <a:defRPr/>
            </a:pPr>
            <a:r>
              <a:rPr lang="en-US" altLang="en-US" dirty="0"/>
              <a:t>Chair will make a call for presentations in advance</a:t>
            </a:r>
          </a:p>
          <a:p>
            <a:pPr>
              <a:spcBef>
                <a:spcPts val="0"/>
              </a:spcBef>
              <a:defRPr/>
            </a:pPr>
            <a:r>
              <a:rPr lang="en-US" altLang="en-US" dirty="0"/>
              <a:t>Adjourn</a:t>
            </a:r>
          </a:p>
          <a:p>
            <a:pPr>
              <a:spcBef>
                <a:spcPts val="0"/>
              </a:spcBef>
              <a:defRPr/>
            </a:pPr>
            <a:endParaRPr lang="en-US" altLang="en-US" dirty="0"/>
          </a:p>
          <a:p>
            <a:pPr marL="0" indent="0">
              <a:spcBef>
                <a:spcPts val="0"/>
              </a:spcBef>
              <a:defRPr/>
            </a:pPr>
            <a:endParaRPr lang="en-US" altLang="en-US" dirty="0">
              <a:solidFill>
                <a:srgbClr val="FF0000"/>
              </a:solidFill>
            </a:endParaRPr>
          </a:p>
          <a:p>
            <a:pPr marL="0" indent="0" algn="ctr">
              <a:spcBef>
                <a:spcPts val="0"/>
              </a:spcBef>
              <a:defRPr/>
            </a:pPr>
            <a:r>
              <a:rPr lang="en-US" altLang="en-US" dirty="0"/>
              <a:t>Current agenda is document 11-20/1013r0</a:t>
            </a:r>
          </a:p>
        </p:txBody>
      </p:sp>
      <p:sp>
        <p:nvSpPr>
          <p:cNvPr id="15364" name="Date Placeholder 3">
            <a:extLst>
              <a:ext uri="{FF2B5EF4-FFF2-40B4-BE49-F238E27FC236}">
                <a16:creationId xmlns:a16="http://schemas.microsoft.com/office/drawing/2014/main" id="{DC5618F2-DAF0-40DE-9E32-E5C3B0058895}"/>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July 2020</a:t>
            </a:r>
            <a:endParaRPr lang="en-US" altLang="en-US" sz="1800" dirty="0"/>
          </a:p>
        </p:txBody>
      </p:sp>
      <p:sp>
        <p:nvSpPr>
          <p:cNvPr id="15365" name="Footer Placeholder 4">
            <a:extLst>
              <a:ext uri="{FF2B5EF4-FFF2-40B4-BE49-F238E27FC236}">
                <a16:creationId xmlns:a16="http://schemas.microsoft.com/office/drawing/2014/main" id="{6054296C-4F3D-4637-9A1D-8D1C45917004}"/>
              </a:ext>
            </a:extLst>
          </p:cNvPr>
          <p:cNvSpPr>
            <a:spLocks noGrp="1"/>
          </p:cNvSpPr>
          <p:nvPr>
            <p:ph type="ftr" sz="quarter" idx="11"/>
          </p:nvPr>
        </p:nvSpPr>
        <p:spPr bwMode="auto">
          <a:xfrm>
            <a:off x="9104313" y="6475414"/>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EFBE562A-7E6F-4D12-A68B-E33DDA2193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323B30F-8657-4746-B344-D9496BDBF69A}" type="slidenum">
              <a:rPr lang="en-US" altLang="en-US" sz="1200" b="0"/>
              <a:pPr>
                <a:spcBef>
                  <a:spcPct val="0"/>
                </a:spcBef>
                <a:buFontTx/>
                <a:buNone/>
              </a:pPr>
              <a:t>13</a:t>
            </a:fld>
            <a:endParaRPr lang="en-US" altLang="en-US" sz="1200" b="0"/>
          </a:p>
        </p:txBody>
      </p:sp>
      <p:sp>
        <p:nvSpPr>
          <p:cNvPr id="15367" name="Rectangle 1">
            <a:extLst>
              <a:ext uri="{FF2B5EF4-FFF2-40B4-BE49-F238E27FC236}">
                <a16:creationId xmlns:a16="http://schemas.microsoft.com/office/drawing/2014/main" id="{77716FDD-77CF-417A-9C13-BBA852666E11}"/>
              </a:ext>
            </a:extLst>
          </p:cNvPr>
          <p:cNvSpPr>
            <a:spLocks noChangeArrowheads="1"/>
          </p:cNvSpPr>
          <p:nvPr/>
        </p:nvSpPr>
        <p:spPr bwMode="auto">
          <a:xfrm>
            <a:off x="1524000" y="1597025"/>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dirty="0"/>
              <a:t>Monday 13 July (11:00-12:00 EDT)</a:t>
            </a:r>
            <a:endParaRPr lang="en-US"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IEEE 802 JTC1 Standing Committee</a:t>
            </a:r>
            <a:br>
              <a:rPr lang="en-US" dirty="0">
                <a:solidFill>
                  <a:schemeClr val="accent2">
                    <a:lumMod val="75000"/>
                  </a:schemeClr>
                </a:solidFill>
              </a:rPr>
            </a:br>
            <a:r>
              <a:rPr lang="en-US" dirty="0">
                <a:solidFill>
                  <a:schemeClr val="accent2">
                    <a:lumMod val="75000"/>
                  </a:schemeClr>
                </a:solidFill>
              </a:rPr>
              <a:t>July 2020 opening report for EC</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6 July 2020</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a:effectLst/>
                          <a:latin typeface="+mn-lt"/>
                          <a:ea typeface="Times New Roman"/>
                        </a:rPr>
                        <a:t>Peter Yee (Vice</a:t>
                      </a:r>
                      <a:r>
                        <a:rPr lang="en-AU" sz="1200" baseline="0" dirty="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AKAYLA</a:t>
                      </a:r>
                    </a:p>
                  </a:txBody>
                  <a:tcPr marL="68580" marR="68580" marT="0" marB="0" anchor="ctr"/>
                </a:tc>
                <a:tc>
                  <a:txBody>
                    <a:bodyPr/>
                    <a:lstStyle/>
                    <a:p>
                      <a:pPr marL="21590" indent="-21590">
                        <a:spcAft>
                          <a:spcPts val="0"/>
                        </a:spcAft>
                      </a:pPr>
                      <a:r>
                        <a:rPr lang="en-AU" sz="1200" dirty="0">
                          <a:effectLst/>
                          <a:latin typeface="+mn-lt"/>
                          <a:ea typeface="Times New Roman"/>
                        </a:rPr>
                        <a:t>+1 415</a:t>
                      </a:r>
                      <a:r>
                        <a:rPr lang="en-AU" sz="1200" baseline="0" dirty="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peter@akayla.com</a:t>
                      </a:r>
                    </a:p>
                  </a:txBody>
                  <a:tcPr marL="68580" marR="68580" marT="0" marB="0" anchor="ctr"/>
                </a:tc>
                <a:extLst>
                  <a:ext uri="{0D108BD9-81ED-4DB2-BD59-A6C34878D82A}">
                    <a16:rowId xmlns:a16="http://schemas.microsoft.com/office/drawing/2014/main" val="10002"/>
                  </a:ext>
                </a:extLst>
              </a:tr>
            </a:tbl>
          </a:graphicData>
        </a:graphic>
      </p:graphicFrame>
      <p:sp>
        <p:nvSpPr>
          <p:cNvPr id="4" name="Date Placeholder 3">
            <a:extLst>
              <a:ext uri="{FF2B5EF4-FFF2-40B4-BE49-F238E27FC236}">
                <a16:creationId xmlns:a16="http://schemas.microsoft.com/office/drawing/2014/main" id="{2196DEC8-36AB-4687-88A6-4F6BE3A30BEB}"/>
              </a:ext>
            </a:extLst>
          </p:cNvPr>
          <p:cNvSpPr>
            <a:spLocks noGrp="1"/>
          </p:cNvSpPr>
          <p:nvPr>
            <p:ph type="dt" idx="15"/>
          </p:nvPr>
        </p:nvSpPr>
        <p:spPr/>
        <p:txBody>
          <a:bodyPr/>
          <a:lstStyle/>
          <a:p>
            <a:r>
              <a:rPr lang="en-US"/>
              <a:t>July 2020</a:t>
            </a:r>
            <a:endParaRPr lang="en-GB" dirty="0"/>
          </a:p>
        </p:txBody>
      </p:sp>
      <p:sp>
        <p:nvSpPr>
          <p:cNvPr id="5" name="Footer Placeholder 4">
            <a:extLst>
              <a:ext uri="{FF2B5EF4-FFF2-40B4-BE49-F238E27FC236}">
                <a16:creationId xmlns:a16="http://schemas.microsoft.com/office/drawing/2014/main" id="{E728335E-A211-4D92-A84C-29849F748B37}"/>
              </a:ext>
            </a:extLst>
          </p:cNvPr>
          <p:cNvSpPr>
            <a:spLocks noGrp="1"/>
          </p:cNvSpPr>
          <p:nvPr>
            <p:ph type="ftr" idx="14"/>
          </p:nvPr>
        </p:nvSpPr>
        <p:spPr/>
        <p:txBody>
          <a:bodyPr/>
          <a:lstStyle/>
          <a:p>
            <a:r>
              <a:rPr lang="en-GB"/>
              <a:t>Andrew Myles, Cisco</a:t>
            </a:r>
            <a:endParaRPr lang="en-GB" dirty="0"/>
          </a:p>
        </p:txBody>
      </p:sp>
      <p:sp>
        <p:nvSpPr>
          <p:cNvPr id="6" name="Slide Number Placeholder 5">
            <a:extLst>
              <a:ext uri="{FF2B5EF4-FFF2-40B4-BE49-F238E27FC236}">
                <a16:creationId xmlns:a16="http://schemas.microsoft.com/office/drawing/2014/main" id="{E066D54C-568B-4FC2-AA12-58C2F0349DA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09800" y="2590800"/>
            <a:ext cx="25146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solidFill>
                  <a:schemeClr val="tx1"/>
                </a:solidFill>
                <a:latin typeface="+mj-lt"/>
              </a:rPr>
              <a:t>Call to Order</a:t>
            </a:r>
          </a:p>
          <a:p>
            <a:pPr marL="180975" indent="-180975">
              <a:spcBef>
                <a:spcPts val="800"/>
              </a:spcBef>
              <a:buFont typeface="Arial" pitchFamily="34" charset="0"/>
              <a:buChar char="•"/>
              <a:defRPr/>
            </a:pPr>
            <a:r>
              <a:rPr lang="en-US" sz="1600" dirty="0">
                <a:solidFill>
                  <a:schemeClr val="tx1"/>
                </a:solidFill>
                <a:latin typeface="+mj-lt"/>
              </a:rPr>
              <a:t>Approve agenda</a:t>
            </a:r>
          </a:p>
          <a:p>
            <a:pPr marL="180975" indent="-180975">
              <a:spcBef>
                <a:spcPts val="800"/>
              </a:spcBef>
              <a:buFont typeface="Arial" pitchFamily="34" charset="0"/>
              <a:buChar char="•"/>
              <a:defRPr/>
            </a:pPr>
            <a:r>
              <a:rPr lang="en-US" sz="1600" dirty="0">
                <a:solidFill>
                  <a:schemeClr val="tx1"/>
                </a:solidFill>
                <a:latin typeface="+mj-lt"/>
              </a:rPr>
              <a:t>Execute agenda</a:t>
            </a:r>
          </a:p>
          <a:p>
            <a:pPr marL="180975" indent="-180975">
              <a:spcBef>
                <a:spcPts val="800"/>
              </a:spcBef>
              <a:buFont typeface="Arial" pitchFamily="34" charset="0"/>
              <a:buChar char="•"/>
              <a:defRPr/>
            </a:pPr>
            <a:r>
              <a:rPr lang="en-AU" sz="1600" dirty="0">
                <a:solidFill>
                  <a:schemeClr val="tx1"/>
                </a:solidFill>
                <a:latin typeface="+mj-lt"/>
              </a:rPr>
              <a:t>Adjourn</a:t>
            </a:r>
            <a:endParaRPr lang="en-US" sz="1600" dirty="0">
              <a:solidFill>
                <a:schemeClr val="tx1"/>
              </a:solidFill>
              <a:latin typeface="+mj-lt"/>
            </a:endParaRPr>
          </a:p>
        </p:txBody>
      </p:sp>
      <p:sp>
        <p:nvSpPr>
          <p:cNvPr id="10244" name="Rectangle 20"/>
          <p:cNvSpPr>
            <a:spLocks noGrp="1" noChangeArrowheads="1"/>
          </p:cNvSpPr>
          <p:nvPr>
            <p:ph type="title"/>
          </p:nvPr>
        </p:nvSpPr>
        <p:spPr>
          <a:xfrm>
            <a:off x="2209800" y="685800"/>
            <a:ext cx="8077200" cy="1066800"/>
          </a:xfrm>
        </p:spPr>
        <p:txBody>
          <a:bodyPr/>
          <a:lstStyle/>
          <a:p>
            <a:r>
              <a:rPr lang="en-US" dirty="0"/>
              <a:t>The IEEE 802 JTC1 SC has one slot at the July 2020 virtual plenary meeting in Hawaii</a:t>
            </a:r>
          </a:p>
        </p:txBody>
      </p:sp>
      <p:sp>
        <p:nvSpPr>
          <p:cNvPr id="10246" name="Rectangle 15"/>
          <p:cNvSpPr>
            <a:spLocks noChangeArrowheads="1"/>
          </p:cNvSpPr>
          <p:nvPr/>
        </p:nvSpPr>
        <p:spPr bwMode="auto">
          <a:xfrm>
            <a:off x="6019800" y="1143000"/>
            <a:ext cx="3962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90000"/>
              </a:lnSpc>
              <a:spcBef>
                <a:spcPct val="50000"/>
              </a:spcBef>
            </a:pPr>
            <a:endParaRPr lang="en-AU" sz="1400" b="1">
              <a:latin typeface="Arial" pitchFamily="34" charset="0"/>
            </a:endParaRPr>
          </a:p>
        </p:txBody>
      </p:sp>
      <p:sp>
        <p:nvSpPr>
          <p:cNvPr id="10" name="Rectangle 9"/>
          <p:cNvSpPr/>
          <p:nvPr/>
        </p:nvSpPr>
        <p:spPr bwMode="auto">
          <a:xfrm>
            <a:off x="2209800" y="1981200"/>
            <a:ext cx="2514600" cy="6096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solidFill>
                  <a:schemeClr val="tx1"/>
                </a:solidFill>
                <a:latin typeface="+mj-lt"/>
              </a:rPr>
              <a:t>Monday</a:t>
            </a:r>
          </a:p>
          <a:p>
            <a:pPr algn="ctr">
              <a:defRPr/>
            </a:pPr>
            <a:r>
              <a:rPr lang="en-US" sz="1600" b="1" dirty="0">
                <a:solidFill>
                  <a:schemeClr val="tx1"/>
                </a:solidFill>
                <a:latin typeface="+mj-lt"/>
              </a:rPr>
              <a:t>13 Jul 20, 5-7pm</a:t>
            </a:r>
          </a:p>
        </p:txBody>
      </p:sp>
      <p:sp>
        <p:nvSpPr>
          <p:cNvPr id="3" name="TextBox 2"/>
          <p:cNvSpPr txBox="1"/>
          <p:nvPr/>
        </p:nvSpPr>
        <p:spPr>
          <a:xfrm>
            <a:off x="5867400" y="6477001"/>
            <a:ext cx="1047082" cy="461665"/>
          </a:xfrm>
          <a:prstGeom prst="rect">
            <a:avLst/>
          </a:prstGeom>
          <a:noFill/>
        </p:spPr>
        <p:txBody>
          <a:bodyPr wrap="none" rtlCol="0">
            <a:spAutoFit/>
          </a:bodyPr>
          <a:lstStyle/>
          <a:p>
            <a:r>
              <a:rPr lang="en-US" dirty="0">
                <a:latin typeface="+mn-lt"/>
              </a:rPr>
              <a:t>Slide </a:t>
            </a:r>
            <a:fld id="{CE9E285F-F601-43F1-B60E-9449BADFF5FA}" type="slidenum">
              <a:rPr lang="en-US">
                <a:latin typeface="+mn-lt"/>
              </a:rPr>
              <a:pPr/>
              <a:t>15</a:t>
            </a:fld>
            <a:endParaRPr lang="en-US" dirty="0">
              <a:latin typeface="+mn-lt"/>
            </a:endParaRPr>
          </a:p>
        </p:txBody>
      </p:sp>
      <p:sp>
        <p:nvSpPr>
          <p:cNvPr id="8" name="Rectangle 3"/>
          <p:cNvSpPr>
            <a:spLocks noGrp="1" noChangeArrowheads="1"/>
          </p:cNvSpPr>
          <p:nvPr>
            <p:ph idx="1"/>
          </p:nvPr>
        </p:nvSpPr>
        <p:spPr>
          <a:xfrm>
            <a:off x="4953000" y="1981200"/>
            <a:ext cx="6477000" cy="4114800"/>
          </a:xfrm>
        </p:spPr>
        <p:txBody>
          <a:bodyPr/>
          <a:lstStyle/>
          <a:p>
            <a:r>
              <a:rPr lang="en-AU" dirty="0"/>
              <a:t>High level agenda:</a:t>
            </a:r>
          </a:p>
          <a:p>
            <a:pPr lvl="1"/>
            <a:r>
              <a:rPr lang="en-AU" dirty="0"/>
              <a:t>Approve minutes</a:t>
            </a:r>
          </a:p>
          <a:p>
            <a:pPr lvl="2"/>
            <a:r>
              <a:rPr lang="en-AU" dirty="0"/>
              <a:t>From wireless interim meeting in Jan 2020</a:t>
            </a:r>
          </a:p>
          <a:p>
            <a:pPr lvl="1"/>
            <a:r>
              <a:rPr lang="en-AU" dirty="0"/>
              <a:t>Review extended goals</a:t>
            </a:r>
          </a:p>
          <a:p>
            <a:pPr lvl="2"/>
            <a:r>
              <a:rPr lang="en-AU" dirty="0"/>
              <a:t>From formalisation of status as SC in Jul 2018</a:t>
            </a:r>
          </a:p>
          <a:p>
            <a:pPr lvl="1"/>
            <a:r>
              <a:rPr lang="en-AU" dirty="0"/>
              <a:t>Review status of SC6 interactions</a:t>
            </a:r>
          </a:p>
          <a:p>
            <a:pPr lvl="2"/>
            <a:r>
              <a:rPr lang="en-AU" dirty="0"/>
              <a:t>Review liaisons of drafts to SC6</a:t>
            </a:r>
          </a:p>
          <a:p>
            <a:pPr lvl="2"/>
            <a:r>
              <a:rPr lang="en-AU" dirty="0"/>
              <a:t>Review notifications of projects to SC6</a:t>
            </a:r>
          </a:p>
          <a:p>
            <a:pPr lvl="2"/>
            <a:r>
              <a:rPr lang="en-AU" dirty="0"/>
              <a:t>Review status of ballots</a:t>
            </a:r>
          </a:p>
          <a:p>
            <a:pPr lvl="1"/>
            <a:r>
              <a:rPr lang="en-AU" dirty="0"/>
              <a:t>Review SC6 activities</a:t>
            </a:r>
          </a:p>
          <a:p>
            <a:pPr lvl="1"/>
            <a:r>
              <a:rPr lang="en-AU" dirty="0"/>
              <a:t>Previous SC6 meeting</a:t>
            </a:r>
          </a:p>
        </p:txBody>
      </p:sp>
      <p:sp>
        <p:nvSpPr>
          <p:cNvPr id="5" name="Date Placeholder 4">
            <a:extLst>
              <a:ext uri="{FF2B5EF4-FFF2-40B4-BE49-F238E27FC236}">
                <a16:creationId xmlns:a16="http://schemas.microsoft.com/office/drawing/2014/main" id="{0269E2A9-6954-4175-9467-DC47D1CD74CE}"/>
              </a:ext>
            </a:extLst>
          </p:cNvPr>
          <p:cNvSpPr>
            <a:spLocks noGrp="1"/>
          </p:cNvSpPr>
          <p:nvPr>
            <p:ph type="dt" idx="10"/>
          </p:nvPr>
        </p:nvSpPr>
        <p:spPr/>
        <p:txBody>
          <a:bodyPr/>
          <a:lstStyle/>
          <a:p>
            <a:r>
              <a:rPr lang="en-US"/>
              <a:t>July 2020</a:t>
            </a:r>
            <a:endParaRPr lang="en-GB"/>
          </a:p>
        </p:txBody>
      </p:sp>
      <p:sp>
        <p:nvSpPr>
          <p:cNvPr id="9" name="Footer Placeholder 8">
            <a:extLst>
              <a:ext uri="{FF2B5EF4-FFF2-40B4-BE49-F238E27FC236}">
                <a16:creationId xmlns:a16="http://schemas.microsoft.com/office/drawing/2014/main" id="{D3A7A4C3-3EC9-497D-8BDE-C0116877EB59}"/>
              </a:ext>
            </a:extLst>
          </p:cNvPr>
          <p:cNvSpPr>
            <a:spLocks noGrp="1"/>
          </p:cNvSpPr>
          <p:nvPr>
            <p:ph type="ftr" idx="11"/>
          </p:nvPr>
        </p:nvSpPr>
        <p:spPr/>
        <p:txBody>
          <a:bodyPr/>
          <a:lstStyle/>
          <a:p>
            <a:r>
              <a:rPr lang="en-GB"/>
              <a:t>Andrew Myles, Cisco</a:t>
            </a:r>
          </a:p>
        </p:txBody>
      </p:sp>
      <p:sp>
        <p:nvSpPr>
          <p:cNvPr id="11" name="Slide Number Placeholder 10">
            <a:extLst>
              <a:ext uri="{FF2B5EF4-FFF2-40B4-BE49-F238E27FC236}">
                <a16:creationId xmlns:a16="http://schemas.microsoft.com/office/drawing/2014/main" id="{3634C540-1CF5-4652-82D7-41FB576DBC42}"/>
              </a:ext>
            </a:extLst>
          </p:cNvPr>
          <p:cNvSpPr>
            <a:spLocks noGrp="1"/>
          </p:cNvSpPr>
          <p:nvPr>
            <p:ph type="sldNum" idx="12"/>
          </p:nvPr>
        </p:nvSpPr>
        <p:spPr/>
        <p:txBody>
          <a:bodyPr/>
          <a:lstStyle/>
          <a:p>
            <a:r>
              <a:rPr lang="en-GB"/>
              <a:t>Slide </a:t>
            </a:r>
            <a:fld id="{1CD163DD-D5E7-41DA-95F2-71530C24F8C3}"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AC25A-5314-4A72-98BF-217C66E85711}"/>
              </a:ext>
            </a:extLst>
          </p:cNvPr>
          <p:cNvSpPr>
            <a:spLocks noGrp="1"/>
          </p:cNvSpPr>
          <p:nvPr>
            <p:ph type="title"/>
          </p:nvPr>
        </p:nvSpPr>
        <p:spPr/>
        <p:txBody>
          <a:bodyPr/>
          <a:lstStyle/>
          <a:p>
            <a:r>
              <a:rPr lang="en-AU" dirty="0"/>
              <a:t>After a long hiatus in FDIS ballots, five ballots completed in the last few months</a:t>
            </a:r>
          </a:p>
        </p:txBody>
      </p:sp>
      <p:sp>
        <p:nvSpPr>
          <p:cNvPr id="3" name="Content Placeholder 2">
            <a:extLst>
              <a:ext uri="{FF2B5EF4-FFF2-40B4-BE49-F238E27FC236}">
                <a16:creationId xmlns:a16="http://schemas.microsoft.com/office/drawing/2014/main" id="{623B8ACB-477E-4784-9B54-4A97CBB3BEE1}"/>
              </a:ext>
            </a:extLst>
          </p:cNvPr>
          <p:cNvSpPr>
            <a:spLocks noGrp="1"/>
          </p:cNvSpPr>
          <p:nvPr>
            <p:ph idx="1"/>
          </p:nvPr>
        </p:nvSpPr>
        <p:spPr/>
        <p:txBody>
          <a:bodyPr/>
          <a:lstStyle/>
          <a:p>
            <a:r>
              <a:rPr lang="en-AU" dirty="0"/>
              <a:t>Recent FDIS ballots all require responses</a:t>
            </a:r>
          </a:p>
          <a:p>
            <a:pPr lvl="1"/>
            <a:r>
              <a:rPr lang="en-AU" dirty="0"/>
              <a:t>IEEE 802.1Xck FDIS ballot requires a response</a:t>
            </a:r>
          </a:p>
          <a:p>
            <a:pPr lvl="2"/>
            <a:r>
              <a:rPr lang="en-AU" dirty="0"/>
              <a:t>Passed, with China NB voting “no” with one comment</a:t>
            </a:r>
          </a:p>
          <a:p>
            <a:pPr lvl="1"/>
            <a:r>
              <a:rPr lang="en-AU" dirty="0"/>
              <a:t>IEEE 802.1AE-Rev FDIS ballot requires a response</a:t>
            </a:r>
          </a:p>
          <a:p>
            <a:pPr lvl="2"/>
            <a:r>
              <a:rPr lang="en-AU" dirty="0"/>
              <a:t>Passed, with China NB voting “no” with five comments</a:t>
            </a:r>
          </a:p>
          <a:p>
            <a:pPr lvl="1"/>
            <a:r>
              <a:rPr lang="en-AU" dirty="0"/>
              <a:t>IEEE 802.11aj FDIS ballot requires a response</a:t>
            </a:r>
          </a:p>
          <a:p>
            <a:pPr lvl="2"/>
            <a:r>
              <a:rPr lang="en-AU" dirty="0"/>
              <a:t>Passed, with China NB voting “yes” with two comments</a:t>
            </a:r>
          </a:p>
          <a:p>
            <a:pPr lvl="1"/>
            <a:r>
              <a:rPr lang="en-AU" dirty="0"/>
              <a:t>IEEE 802.11ak FDIS ballot requires a response</a:t>
            </a:r>
          </a:p>
          <a:p>
            <a:pPr lvl="2"/>
            <a:r>
              <a:rPr lang="en-AU" dirty="0"/>
              <a:t>Passed, with China NB voting “no” with one comment</a:t>
            </a:r>
          </a:p>
          <a:p>
            <a:pPr lvl="1"/>
            <a:r>
              <a:rPr lang="en-AU" dirty="0"/>
              <a:t>IEEE 802.11aq FDIS ballot requires a response</a:t>
            </a:r>
          </a:p>
          <a:p>
            <a:pPr lvl="2"/>
            <a:r>
              <a:rPr lang="en-AU" dirty="0"/>
              <a:t>Passed, with China NB voting “no” with one comment</a:t>
            </a:r>
          </a:p>
          <a:p>
            <a:pPr lvl="2"/>
            <a:endParaRPr lang="en-AU" dirty="0"/>
          </a:p>
        </p:txBody>
      </p:sp>
      <p:sp>
        <p:nvSpPr>
          <p:cNvPr id="7" name="Date Placeholder 6">
            <a:extLst>
              <a:ext uri="{FF2B5EF4-FFF2-40B4-BE49-F238E27FC236}">
                <a16:creationId xmlns:a16="http://schemas.microsoft.com/office/drawing/2014/main" id="{5758C001-340C-4D90-8CC0-CC1B63C1FC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823C50F7-0775-424D-B415-D17DD3E93B05}"/>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7AE8F032-561B-4307-B0A1-42566D47118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60208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8D3E-07AC-402A-92F9-610F61E97505}"/>
              </a:ext>
            </a:extLst>
          </p:cNvPr>
          <p:cNvSpPr>
            <a:spLocks noGrp="1"/>
          </p:cNvSpPr>
          <p:nvPr>
            <p:ph type="title"/>
          </p:nvPr>
        </p:nvSpPr>
        <p:spPr/>
        <p:txBody>
          <a:bodyPr/>
          <a:lstStyle/>
          <a:p>
            <a:r>
              <a:rPr lang="en-AU" dirty="0"/>
              <a:t>SC6 is starting a number of activities with potential overlap with IEEE 802 work</a:t>
            </a:r>
          </a:p>
        </p:txBody>
      </p:sp>
      <p:sp>
        <p:nvSpPr>
          <p:cNvPr id="3" name="Content Placeholder 2">
            <a:extLst>
              <a:ext uri="{FF2B5EF4-FFF2-40B4-BE49-F238E27FC236}">
                <a16:creationId xmlns:a16="http://schemas.microsoft.com/office/drawing/2014/main" id="{548B6C37-7552-4813-B4CE-ACF99A99A226}"/>
              </a:ext>
            </a:extLst>
          </p:cNvPr>
          <p:cNvSpPr>
            <a:spLocks noGrp="1"/>
          </p:cNvSpPr>
          <p:nvPr>
            <p:ph idx="1"/>
          </p:nvPr>
        </p:nvSpPr>
        <p:spPr>
          <a:xfrm>
            <a:off x="1524000" y="1981200"/>
            <a:ext cx="9525000" cy="4114800"/>
          </a:xfrm>
        </p:spPr>
        <p:txBody>
          <a:bodyPr/>
          <a:lstStyle/>
          <a:p>
            <a:r>
              <a:rPr lang="en-AU" dirty="0"/>
              <a:t>Recent SC6 activities have potential IEEE 802 overlap</a:t>
            </a:r>
          </a:p>
          <a:p>
            <a:pPr lvl="1"/>
            <a:r>
              <a:rPr lang="en-AU" dirty="0"/>
              <a:t>SC6 created a SG on wearable devices, with possible overlap with 802.15.4 activities</a:t>
            </a:r>
          </a:p>
          <a:p>
            <a:pPr lvl="2"/>
            <a:r>
              <a:rPr lang="en-AU" dirty="0"/>
              <a:t>No known activity</a:t>
            </a:r>
          </a:p>
          <a:p>
            <a:pPr lvl="1"/>
            <a:r>
              <a:rPr lang="en-AU" dirty="0"/>
              <a:t>SC6 created </a:t>
            </a:r>
            <a:r>
              <a:rPr lang="en-CA" i="1" dirty="0"/>
              <a:t>Trustworthiness ad-hoc </a:t>
            </a:r>
            <a:r>
              <a:rPr lang="en-CA" dirty="0"/>
              <a:t>with very broad scope, including security (encryption) issues</a:t>
            </a:r>
          </a:p>
          <a:p>
            <a:pPr lvl="2"/>
            <a:r>
              <a:rPr lang="en-AU" dirty="0"/>
              <a:t>No known activity</a:t>
            </a:r>
          </a:p>
          <a:p>
            <a:pPr lvl="1"/>
            <a:r>
              <a:rPr lang="en-AU" dirty="0"/>
              <a:t>SC6 created a preliminary work item (PWI) on </a:t>
            </a:r>
            <a:r>
              <a:rPr lang="en-CA" dirty="0"/>
              <a:t>Wake Up Radio based on a proposal from Korea NB, which appears to duplicate 802.11ba and might be of interest to 802.15 WG too</a:t>
            </a:r>
            <a:endParaRPr lang="en-AU" dirty="0"/>
          </a:p>
          <a:p>
            <a:pPr lvl="2"/>
            <a:r>
              <a:rPr lang="en-AU" dirty="0"/>
              <a:t>A LS is probably required</a:t>
            </a:r>
          </a:p>
          <a:p>
            <a:pPr lvl="1"/>
            <a:r>
              <a:rPr lang="en-AU" dirty="0"/>
              <a:t>An activity has started in WG7 on a mechanism based on CAPWAP that allows APs to be allocated to ACs with load balancing &amp; backup</a:t>
            </a:r>
          </a:p>
          <a:p>
            <a:pPr lvl="2"/>
            <a:endParaRPr lang="en-AU" dirty="0"/>
          </a:p>
        </p:txBody>
      </p:sp>
      <p:sp>
        <p:nvSpPr>
          <p:cNvPr id="7" name="Date Placeholder 6">
            <a:extLst>
              <a:ext uri="{FF2B5EF4-FFF2-40B4-BE49-F238E27FC236}">
                <a16:creationId xmlns:a16="http://schemas.microsoft.com/office/drawing/2014/main" id="{73BD7A7D-99D3-4A22-9244-8508BC5EC5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05B763AC-6F71-4D4D-AB91-E94CDFA9DA54}"/>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05532E85-DE49-43F5-BBF2-A8C2C96ED25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23518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has sent 62 standards through to PSDO ratification with 36 in-process</a:t>
            </a:r>
          </a:p>
        </p:txBody>
      </p:sp>
      <p:graphicFrame>
        <p:nvGraphicFramePr>
          <p:cNvPr id="6" name="Content Placeholder 5"/>
          <p:cNvGraphicFramePr>
            <a:graphicFrameLocks noGrp="1"/>
          </p:cNvGraphicFramePr>
          <p:nvPr>
            <p:ph idx="1"/>
          </p:nvPr>
        </p:nvGraphicFramePr>
        <p:xfrm>
          <a:off x="2971800" y="19050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769">
                <a:tc>
                  <a:txBody>
                    <a:bodyPr/>
                    <a:lstStyle/>
                    <a:p>
                      <a:pPr algn="ctr"/>
                      <a:r>
                        <a:rPr lang="en-AU" sz="1800" dirty="0">
                          <a:latin typeface="Arial" panose="020B0604020202020204" pitchFamily="34" charset="0"/>
                          <a:cs typeface="Arial" panose="020B0604020202020204" pitchFamily="34" charset="0"/>
                        </a:rPr>
                        <a:t>WG</a:t>
                      </a:r>
                    </a:p>
                  </a:txBody>
                  <a:tcPr marT="45711" marB="45711"/>
                </a:tc>
                <a:tc>
                  <a:txBody>
                    <a:bodyPr/>
                    <a:lstStyle/>
                    <a:p>
                      <a:pPr algn="ctr"/>
                      <a:r>
                        <a:rPr lang="en-AU" sz="1800" dirty="0">
                          <a:latin typeface="Arial" panose="020B0604020202020204" pitchFamily="34" charset="0"/>
                          <a:cs typeface="Arial" panose="020B0604020202020204" pitchFamily="34" charset="0"/>
                        </a:rPr>
                        <a:t>Completed</a:t>
                      </a:r>
                    </a:p>
                  </a:txBody>
                  <a:tcPr marT="45711" marB="45711"/>
                </a:tc>
                <a:tc>
                  <a:txBody>
                    <a:bodyPr/>
                    <a:lstStyle/>
                    <a:p>
                      <a:pPr algn="ctr"/>
                      <a:r>
                        <a:rPr lang="en-AU" sz="1800" dirty="0">
                          <a:latin typeface="Arial" panose="020B0604020202020204" pitchFamily="34" charset="0"/>
                          <a:cs typeface="Arial" panose="020B0604020202020204" pitchFamily="34" charset="0"/>
                        </a:rPr>
                        <a:t>In-process</a:t>
                      </a:r>
                    </a:p>
                  </a:txBody>
                  <a:tcPr marT="45711" marB="45711"/>
                </a:tc>
                <a:extLst>
                  <a:ext uri="{0D108BD9-81ED-4DB2-BD59-A6C34878D82A}">
                    <a16:rowId xmlns:a16="http://schemas.microsoft.com/office/drawing/2014/main" val="2218623818"/>
                  </a:ext>
                </a:extLst>
              </a:tr>
              <a:tr h="370769">
                <a:tc>
                  <a:txBody>
                    <a:bodyPr/>
                    <a:lstStyle/>
                    <a:p>
                      <a:pPr algn="ctr"/>
                      <a:r>
                        <a:rPr lang="en-AU" sz="1800" b="1" dirty="0">
                          <a:latin typeface="Arial" panose="020B0604020202020204" pitchFamily="34" charset="0"/>
                          <a:cs typeface="Arial" panose="020B0604020202020204" pitchFamily="34" charset="0"/>
                        </a:rPr>
                        <a:t>802.1</a:t>
                      </a:r>
                    </a:p>
                  </a:txBody>
                  <a:tcPr marT="45711" marB="45711"/>
                </a:tc>
                <a:tc>
                  <a:txBody>
                    <a:bodyPr/>
                    <a:lstStyle/>
                    <a:p>
                      <a:pPr algn="ctr"/>
                      <a:r>
                        <a:rPr lang="en-AU" sz="1800" dirty="0">
                          <a:latin typeface="Arial" panose="020B0604020202020204" pitchFamily="34" charset="0"/>
                          <a:cs typeface="Arial" panose="020B0604020202020204" pitchFamily="34" charset="0"/>
                        </a:rPr>
                        <a:t>29</a:t>
                      </a:r>
                    </a:p>
                  </a:txBody>
                  <a:tcPr marT="45711" marB="45711"/>
                </a:tc>
                <a:tc>
                  <a:txBody>
                    <a:bodyPr/>
                    <a:lstStyle/>
                    <a:p>
                      <a:pPr algn="ctr"/>
                      <a:r>
                        <a:rPr lang="en-AU" sz="1800" dirty="0">
                          <a:latin typeface="Arial" panose="020B0604020202020204" pitchFamily="34" charset="0"/>
                          <a:cs typeface="Arial" panose="020B0604020202020204" pitchFamily="34" charset="0"/>
                        </a:rPr>
                        <a:t>13</a:t>
                      </a:r>
                    </a:p>
                  </a:txBody>
                  <a:tcPr marT="45711" marB="45711"/>
                </a:tc>
                <a:extLst>
                  <a:ext uri="{0D108BD9-81ED-4DB2-BD59-A6C34878D82A}">
                    <a16:rowId xmlns:a16="http://schemas.microsoft.com/office/drawing/2014/main" val="2541870238"/>
                  </a:ext>
                </a:extLst>
              </a:tr>
              <a:tr h="370769">
                <a:tc>
                  <a:txBody>
                    <a:bodyPr/>
                    <a:lstStyle/>
                    <a:p>
                      <a:pPr algn="ctr"/>
                      <a:r>
                        <a:rPr lang="en-AU" sz="1800" b="1" dirty="0">
                          <a:latin typeface="Arial" panose="020B0604020202020204" pitchFamily="34" charset="0"/>
                          <a:cs typeface="Arial" panose="020B0604020202020204" pitchFamily="34" charset="0"/>
                        </a:rPr>
                        <a:t>802.3</a:t>
                      </a:r>
                    </a:p>
                  </a:txBody>
                  <a:tcPr marT="45711" marB="45711"/>
                </a:tc>
                <a:tc>
                  <a:txBody>
                    <a:bodyPr/>
                    <a:lstStyle/>
                    <a:p>
                      <a:pPr algn="ctr"/>
                      <a:r>
                        <a:rPr lang="en-AU" sz="1800" dirty="0">
                          <a:latin typeface="Arial" panose="020B0604020202020204" pitchFamily="34" charset="0"/>
                          <a:cs typeface="Arial" panose="020B0604020202020204" pitchFamily="34" charset="0"/>
                        </a:rPr>
                        <a:t>15</a:t>
                      </a:r>
                    </a:p>
                  </a:txBody>
                  <a:tcPr marT="45711" marB="45711"/>
                </a:tc>
                <a:tc>
                  <a:txBody>
                    <a:bodyPr/>
                    <a:lstStyle/>
                    <a:p>
                      <a:pPr algn="ctr"/>
                      <a:r>
                        <a:rPr lang="en-AU" sz="1800" dirty="0">
                          <a:latin typeface="Arial" panose="020B0604020202020204" pitchFamily="34" charset="0"/>
                          <a:cs typeface="Arial" panose="020B0604020202020204" pitchFamily="34" charset="0"/>
                        </a:rPr>
                        <a:t>11</a:t>
                      </a:r>
                    </a:p>
                  </a:txBody>
                  <a:tcPr marT="45711" marB="45711"/>
                </a:tc>
                <a:extLst>
                  <a:ext uri="{0D108BD9-81ED-4DB2-BD59-A6C34878D82A}">
                    <a16:rowId xmlns:a16="http://schemas.microsoft.com/office/drawing/2014/main" val="2616437558"/>
                  </a:ext>
                </a:extLst>
              </a:tr>
              <a:tr h="370769">
                <a:tc>
                  <a:txBody>
                    <a:bodyPr/>
                    <a:lstStyle/>
                    <a:p>
                      <a:pPr algn="ctr"/>
                      <a:r>
                        <a:rPr lang="en-AU" sz="1800" b="1" dirty="0">
                          <a:latin typeface="Arial" panose="020B0604020202020204" pitchFamily="34" charset="0"/>
                          <a:cs typeface="Arial" panose="020B0604020202020204" pitchFamily="34" charset="0"/>
                        </a:rPr>
                        <a:t>802.11</a:t>
                      </a:r>
                    </a:p>
                  </a:txBody>
                  <a:tcPr marT="45711" marB="45711"/>
                </a:tc>
                <a:tc>
                  <a:txBody>
                    <a:bodyPr/>
                    <a:lstStyle/>
                    <a:p>
                      <a:pPr algn="ctr"/>
                      <a:r>
                        <a:rPr lang="en-AU" sz="1800" dirty="0">
                          <a:latin typeface="Arial" panose="020B0604020202020204" pitchFamily="34" charset="0"/>
                          <a:cs typeface="Arial" panose="020B0604020202020204" pitchFamily="34" charset="0"/>
                        </a:rPr>
                        <a:t>9</a:t>
                      </a:r>
                    </a:p>
                  </a:txBody>
                  <a:tcPr marT="45711" marB="45711"/>
                </a:tc>
                <a:tc>
                  <a:txBody>
                    <a:bodyPr/>
                    <a:lstStyle/>
                    <a:p>
                      <a:pPr algn="ctr"/>
                      <a:r>
                        <a:rPr lang="en-AU" sz="1800" dirty="0">
                          <a:latin typeface="Arial" panose="020B0604020202020204" pitchFamily="34" charset="0"/>
                          <a:cs typeface="Arial" panose="020B0604020202020204" pitchFamily="34" charset="0"/>
                        </a:rPr>
                        <a:t>12</a:t>
                      </a:r>
                    </a:p>
                  </a:txBody>
                  <a:tcPr marT="45711" marB="45711"/>
                </a:tc>
                <a:extLst>
                  <a:ext uri="{0D108BD9-81ED-4DB2-BD59-A6C34878D82A}">
                    <a16:rowId xmlns:a16="http://schemas.microsoft.com/office/drawing/2014/main" val="3943146548"/>
                  </a:ext>
                </a:extLst>
              </a:tr>
              <a:tr h="370769">
                <a:tc>
                  <a:txBody>
                    <a:bodyPr/>
                    <a:lstStyle/>
                    <a:p>
                      <a:pPr algn="ctr"/>
                      <a:r>
                        <a:rPr lang="en-AU" sz="1800" b="1" dirty="0">
                          <a:latin typeface="Arial" panose="020B0604020202020204" pitchFamily="34" charset="0"/>
                          <a:cs typeface="Arial" panose="020B0604020202020204" pitchFamily="34" charset="0"/>
                        </a:rPr>
                        <a:t>802.15</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2187709932"/>
                  </a:ext>
                </a:extLst>
              </a:tr>
              <a:tr h="370769">
                <a:tc>
                  <a:txBody>
                    <a:bodyPr/>
                    <a:lstStyle/>
                    <a:p>
                      <a:pPr algn="ctr"/>
                      <a:r>
                        <a:rPr lang="en-AU" sz="1800" b="1" dirty="0">
                          <a:latin typeface="Arial" panose="020B0604020202020204" pitchFamily="34" charset="0"/>
                          <a:cs typeface="Arial" panose="020B0604020202020204" pitchFamily="34" charset="0"/>
                        </a:rPr>
                        <a:t>802.16</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1930315798"/>
                  </a:ext>
                </a:extLst>
              </a:tr>
              <a:tr h="370769">
                <a:tc>
                  <a:txBody>
                    <a:bodyPr/>
                    <a:lstStyle/>
                    <a:p>
                      <a:pPr algn="ctr"/>
                      <a:r>
                        <a:rPr lang="en-AU" sz="1800" b="1" dirty="0">
                          <a:latin typeface="Arial" panose="020B0604020202020204" pitchFamily="34" charset="0"/>
                          <a:cs typeface="Arial" panose="020B0604020202020204" pitchFamily="34" charset="0"/>
                        </a:rPr>
                        <a:t>802.21</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3179030079"/>
                  </a:ext>
                </a:extLst>
              </a:tr>
              <a:tr h="370769">
                <a:tc>
                  <a:txBody>
                    <a:bodyPr/>
                    <a:lstStyle/>
                    <a:p>
                      <a:pPr algn="ctr"/>
                      <a:r>
                        <a:rPr lang="en-AU" sz="1800" b="1" dirty="0">
                          <a:latin typeface="Arial" panose="020B0604020202020204" pitchFamily="34" charset="0"/>
                          <a:cs typeface="Arial" panose="020B0604020202020204" pitchFamily="34" charset="0"/>
                        </a:rPr>
                        <a:t>802.22</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a:latin typeface="Arial" panose="020B0604020202020204" pitchFamily="34" charset="0"/>
                          <a:cs typeface="Arial" panose="020B0604020202020204" pitchFamily="34" charset="0"/>
                        </a:rPr>
                        <a:t>0</a:t>
                      </a:r>
                    </a:p>
                  </a:txBody>
                  <a:tcPr marT="45711" marB="4571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769">
                <a:tc>
                  <a:txBody>
                    <a:bodyPr/>
                    <a:lstStyle/>
                    <a:p>
                      <a:pPr algn="ctr"/>
                      <a:r>
                        <a:rPr lang="en-AU" sz="1800" b="1" dirty="0">
                          <a:latin typeface="Arial" panose="020B0604020202020204" pitchFamily="34" charset="0"/>
                          <a:cs typeface="Arial" panose="020B0604020202020204" pitchFamily="34" charset="0"/>
                        </a:rPr>
                        <a:t>All</a:t>
                      </a:r>
                    </a:p>
                  </a:txBody>
                  <a:tcPr marT="45711" marB="45711"/>
                </a:tc>
                <a:tc>
                  <a:txBody>
                    <a:bodyPr/>
                    <a:lstStyle/>
                    <a:p>
                      <a:pPr algn="ctr"/>
                      <a:r>
                        <a:rPr lang="en-AU" sz="1800" b="1" dirty="0">
                          <a:latin typeface="Arial" panose="020B0604020202020204" pitchFamily="34" charset="0"/>
                          <a:cs typeface="Arial" panose="020B0604020202020204" pitchFamily="34" charset="0"/>
                        </a:rPr>
                        <a:t>62</a:t>
                      </a: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a:latin typeface="Arial" panose="020B0604020202020204" pitchFamily="34" charset="0"/>
                          <a:cs typeface="Arial" panose="020B0604020202020204" pitchFamily="34" charset="0"/>
                        </a:rPr>
                        <a:t>36</a:t>
                      </a:r>
                    </a:p>
                  </a:txBody>
                  <a:tcPr marT="45711" marB="4571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7" name="Date Placeholder 6">
            <a:extLst>
              <a:ext uri="{FF2B5EF4-FFF2-40B4-BE49-F238E27FC236}">
                <a16:creationId xmlns:a16="http://schemas.microsoft.com/office/drawing/2014/main" id="{DA5781AC-6DBF-46ED-B405-FC04F130F0B5}"/>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FC5989B4-326B-4353-8B9C-858A6A55090E}"/>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4797605C-5F3B-4796-A1E5-79F7CFD3545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753633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(Maintenance) – Summary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a:t>Overall Status: Initial Standards Association Ballot Completed</a:t>
            </a:r>
          </a:p>
          <a:p>
            <a:pPr lvl="1">
              <a:lnSpc>
                <a:spcPct val="90000"/>
              </a:lnSpc>
            </a:pPr>
            <a:r>
              <a:rPr lang="en-US" altLang="zh-CN" dirty="0"/>
              <a:t>Result: 82% approval (119 Approve, 25 Disapprove, 4 Abstain), 820 comments received</a:t>
            </a:r>
          </a:p>
          <a:p>
            <a:pPr lvl="1">
              <a:lnSpc>
                <a:spcPct val="90000"/>
              </a:lnSpc>
            </a:pPr>
            <a:r>
              <a:rPr lang="en-US" altLang="zh-CN" dirty="0"/>
              <a:t>D3.0 incorporates all approved amendments </a:t>
            </a:r>
          </a:p>
          <a:p>
            <a:pPr>
              <a:lnSpc>
                <a:spcPct val="90000"/>
              </a:lnSpc>
            </a:pPr>
            <a:r>
              <a:rPr lang="en-US" altLang="zh-CN" dirty="0"/>
              <a:t>Since January 2020 Interim meeting</a:t>
            </a:r>
          </a:p>
          <a:p>
            <a:pPr lvl="1">
              <a:lnSpc>
                <a:spcPct val="90000"/>
              </a:lnSpc>
            </a:pPr>
            <a:r>
              <a:rPr lang="en-US" altLang="zh-CN" dirty="0"/>
              <a:t>Forty (40) teleconferences held @ 2 hours each</a:t>
            </a:r>
          </a:p>
          <a:p>
            <a:pPr>
              <a:lnSpc>
                <a:spcPct val="90000"/>
              </a:lnSpc>
            </a:pPr>
            <a:r>
              <a:rPr lang="en-US" altLang="zh-CN" dirty="0"/>
              <a:t>July 2020 meeting (1 timeslot) and near-term goals</a:t>
            </a:r>
          </a:p>
          <a:p>
            <a:pPr lvl="1">
              <a:lnSpc>
                <a:spcPct val="90000"/>
              </a:lnSpc>
            </a:pPr>
            <a:r>
              <a:rPr lang="en-US" dirty="0">
                <a:cs typeface="Arial" panose="020B0604020202020204" pitchFamily="34" charset="0"/>
                <a:sym typeface="Wingdings" panose="05000000000000000000" pitchFamily="2" charset="2"/>
              </a:rPr>
              <a:t>Complete initial SA ballot comment resolution</a:t>
            </a:r>
          </a:p>
          <a:p>
            <a:pPr lvl="1">
              <a:lnSpc>
                <a:spcPct val="90000"/>
              </a:lnSpc>
            </a:pPr>
            <a:r>
              <a:rPr lang="en-US" dirty="0">
                <a:cs typeface="Arial" panose="020B0604020202020204" pitchFamily="34" charset="0"/>
                <a:sym typeface="Wingdings" panose="05000000000000000000" pitchFamily="2" charset="2"/>
              </a:rPr>
              <a:t>Approximately 200 comments remain to be resolved</a:t>
            </a:r>
          </a:p>
          <a:p>
            <a:pPr lvl="1">
              <a:lnSpc>
                <a:spcPct val="90000"/>
              </a:lnSpc>
            </a:pPr>
            <a:r>
              <a:rPr lang="en-US" altLang="zh-CN" dirty="0">
                <a:cs typeface="Arial" panose="020B0604020202020204" pitchFamily="34" charset="0"/>
                <a:sym typeface="Wingdings" panose="05000000000000000000" pitchFamily="2" charset="2"/>
              </a:rPr>
              <a:t>Agenda: 11-20-1001 </a:t>
            </a:r>
            <a:endParaRPr lang="en-US" altLang="en-US" sz="1600" dirty="0">
              <a:solidFill>
                <a:srgbClr val="006600"/>
              </a:solidFill>
            </a:endParaRPr>
          </a:p>
        </p:txBody>
      </p:sp>
      <p:sp>
        <p:nvSpPr>
          <p:cNvPr id="2" name="Footer Placeholder 1">
            <a:extLst>
              <a:ext uri="{FF2B5EF4-FFF2-40B4-BE49-F238E27FC236}">
                <a16:creationId xmlns:a16="http://schemas.microsoft.com/office/drawing/2014/main" id="{48A68D82-CE0D-4076-854D-71DA948395C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5C1AAE74-DE9C-4CA5-A531-53386A9964F9}"/>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sp>
        <p:nvSpPr>
          <p:cNvPr id="4" name="Date Placeholder 3">
            <a:extLst>
              <a:ext uri="{FF2B5EF4-FFF2-40B4-BE49-F238E27FC236}">
                <a16:creationId xmlns:a16="http://schemas.microsoft.com/office/drawing/2014/main" id="{1A8C9D20-A3F3-4343-8175-F553F3920FE4}"/>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837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363787"/>
            <a:ext cx="10361084" cy="4189413"/>
          </a:xfrm>
          <a:ln/>
        </p:spPr>
        <p:txBody>
          <a:bodyPr numCol="2">
            <a:normAutofit fontScale="92500" lnSpcReduction="10000"/>
          </a:bodyPr>
          <a:lstStyle/>
          <a:p>
            <a:pPr>
              <a:buFont typeface="Arial" panose="020B0604020202020204" pitchFamily="34" charset="0"/>
              <a:buChar char="•"/>
            </a:pPr>
            <a:r>
              <a:rPr lang="en-US" altLang="en-US" dirty="0"/>
              <a:t>Editors Meeting
ANA
AANI SC
ARC SC (Architecture)
</a:t>
            </a:r>
            <a:r>
              <a:rPr lang="en-US" altLang="en-US" dirty="0" err="1"/>
              <a:t>Coex</a:t>
            </a:r>
            <a:r>
              <a:rPr lang="en-US" altLang="en-US" dirty="0"/>
              <a:t> SC
PAR Review SC
WNG SC (Wireless Next Generation)
JTC1 802 SC
</a:t>
            </a:r>
            <a:r>
              <a:rPr lang="en-US" altLang="en-US" dirty="0" err="1"/>
              <a:t>TGmd</a:t>
            </a:r>
            <a:r>
              <a:rPr lang="en-US" altLang="en-US" dirty="0"/>
              <a:t> (Maintenance)
</a:t>
            </a:r>
            <a:r>
              <a:rPr lang="en-US" altLang="en-US" dirty="0" err="1"/>
              <a:t>TGax</a:t>
            </a:r>
            <a:r>
              <a:rPr lang="en-US" altLang="en-US" dirty="0"/>
              <a:t> (High Efficiency WLAN)
</a:t>
            </a:r>
            <a:r>
              <a:rPr lang="en-US" altLang="en-US" dirty="0" err="1"/>
              <a:t>TGay</a:t>
            </a:r>
            <a:r>
              <a:rPr lang="en-US" altLang="en-US" dirty="0"/>
              <a:t> (Next Generation 60 GHz)
</a:t>
            </a:r>
            <a:r>
              <a:rPr lang="en-US" altLang="en-US" dirty="0" err="1"/>
              <a:t>TGaz</a:t>
            </a:r>
            <a:r>
              <a:rPr lang="en-US" altLang="en-US" dirty="0"/>
              <a:t> (Next Generation Positioning)
</a:t>
            </a:r>
            <a:r>
              <a:rPr lang="en-US" altLang="en-US" dirty="0" err="1"/>
              <a:t>TGba</a:t>
            </a:r>
            <a:r>
              <a:rPr lang="en-US" altLang="en-US" dirty="0"/>
              <a:t> (Wake-Up Radio)
</a:t>
            </a:r>
            <a:r>
              <a:rPr lang="en-US" altLang="en-US" dirty="0" err="1"/>
              <a:t>TGbb</a:t>
            </a:r>
            <a:r>
              <a:rPr lang="en-US" altLang="en-US" dirty="0"/>
              <a:t> (Light Communication)
</a:t>
            </a:r>
            <a:r>
              <a:rPr lang="en-US" altLang="en-US" dirty="0" err="1"/>
              <a:t>TGbc</a:t>
            </a:r>
            <a:r>
              <a:rPr lang="en-US" altLang="en-US" dirty="0"/>
              <a:t> (Broadcast Services)
</a:t>
            </a:r>
            <a:r>
              <a:rPr lang="en-US" altLang="en-US" dirty="0" err="1"/>
              <a:t>TGbd</a:t>
            </a:r>
            <a:r>
              <a:rPr lang="en-US" altLang="en-US" dirty="0"/>
              <a:t> (Next Gen V2X)
</a:t>
            </a:r>
            <a:r>
              <a:rPr lang="en-US" altLang="en-US" dirty="0" err="1"/>
              <a:t>TGbe</a:t>
            </a:r>
            <a:r>
              <a:rPr lang="en-US" altLang="en-US" dirty="0"/>
              <a:t> (Extremely High Throughput)
RCM SG (Random and Changing MAC Addresses)
SENS SG (WLAN Sensing)
ITU AHG (ITU Liaison)</a:t>
            </a:r>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2020 session:</a:t>
            </a:r>
            <a:endParaRPr lang="en-US" altLang="en-US" kern="0" dirty="0"/>
          </a:p>
        </p:txBody>
      </p:sp>
      <p:sp>
        <p:nvSpPr>
          <p:cNvPr id="2" name="Footer Placeholder 1">
            <a:extLst>
              <a:ext uri="{FF2B5EF4-FFF2-40B4-BE49-F238E27FC236}">
                <a16:creationId xmlns:a16="http://schemas.microsoft.com/office/drawing/2014/main" id="{0F09845A-E7BB-4830-9892-DA7C0D26E147}"/>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62F77568-B278-4471-B580-9D4D1EB4E5A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 References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6" y="1524000"/>
            <a:ext cx="10154265" cy="4572001"/>
          </a:xfrm>
        </p:spPr>
        <p:txBody>
          <a:bodyPr/>
          <a:lstStyle/>
          <a:p>
            <a:pPr>
              <a:lnSpc>
                <a:spcPct val="90000"/>
              </a:lnSpc>
            </a:pPr>
            <a:r>
              <a:rPr lang="en-US" altLang="zh-CN" dirty="0"/>
              <a:t>Comment spreadsheet: </a:t>
            </a:r>
            <a:r>
              <a:rPr lang="en-US" altLang="zh-CN" b="0" dirty="0">
                <a:hlinkClick r:id="rId3"/>
              </a:rPr>
              <a:t>https://mentor.ieee.org/802.11/dcn/19/11-19-2156</a:t>
            </a:r>
            <a:r>
              <a:rPr lang="en-US" altLang="zh-CN" b="0" dirty="0"/>
              <a:t> </a:t>
            </a:r>
          </a:p>
          <a:p>
            <a:pPr>
              <a:lnSpc>
                <a:spcPct val="90000"/>
              </a:lnSpc>
            </a:pPr>
            <a:r>
              <a:rPr lang="en-US" altLang="zh-CN" dirty="0"/>
              <a:t>Agenda documents:</a:t>
            </a:r>
          </a:p>
          <a:p>
            <a:pPr lvl="1">
              <a:lnSpc>
                <a:spcPct val="90000"/>
              </a:lnSpc>
            </a:pPr>
            <a:r>
              <a:rPr lang="en-US" altLang="zh-CN" dirty="0">
                <a:hlinkClick r:id="rId4"/>
              </a:rPr>
              <a:t>https://mentor.ieee.org/802.11/dcn/20/11-20-0535-29-000m-2020-april-july-teleconference-agendas.docx</a:t>
            </a:r>
            <a:r>
              <a:rPr lang="en-US" altLang="zh-CN" dirty="0"/>
              <a:t> </a:t>
            </a:r>
          </a:p>
          <a:p>
            <a:pPr lvl="1">
              <a:lnSpc>
                <a:spcPct val="90000"/>
              </a:lnSpc>
            </a:pPr>
            <a:r>
              <a:rPr lang="en-US" altLang="zh-CN" dirty="0">
                <a:hlinkClick r:id="rId5"/>
              </a:rPr>
              <a:t>https://mentor.ieee.org/802.11/dcn/20/11-20-0234-20-000m-2020-jan-mar-teleconference-and-adhoc-agendas.docx</a:t>
            </a:r>
            <a:r>
              <a:rPr lang="en-US" altLang="zh-CN" dirty="0"/>
              <a:t> </a:t>
            </a:r>
          </a:p>
          <a:p>
            <a:pPr>
              <a:lnSpc>
                <a:spcPct val="90000"/>
              </a:lnSpc>
            </a:pPr>
            <a:r>
              <a:rPr lang="en-US" altLang="zh-CN" dirty="0"/>
              <a:t>Submission documents: </a:t>
            </a:r>
            <a:r>
              <a:rPr lang="en-US" altLang="zh-CN" b="0" dirty="0">
                <a:hlinkClick r:id="rId6"/>
              </a:rPr>
              <a:t>https://mentor.ieee.org/802.11/documents?is_dcn=DCN%2C%20Title%2C%20Author%20or%20Affiliation&amp;is_group=000m</a:t>
            </a:r>
            <a:r>
              <a:rPr lang="en-US" altLang="zh-CN" b="0" dirty="0"/>
              <a:t> </a:t>
            </a:r>
          </a:p>
          <a:p>
            <a:pPr>
              <a:lnSpc>
                <a:spcPct val="90000"/>
              </a:lnSpc>
            </a:pPr>
            <a:r>
              <a:rPr lang="en-US" altLang="zh-CN" dirty="0"/>
              <a:t>Status webpage: </a:t>
            </a:r>
            <a:r>
              <a:rPr lang="en-US" altLang="zh-CN" b="0" dirty="0">
                <a:hlinkClick r:id="rId7"/>
              </a:rPr>
              <a:t>http://www.ieee802.org/11/Reports/tgm_update.htm</a:t>
            </a:r>
            <a:r>
              <a:rPr lang="en-US" altLang="zh-CN" b="0" dirty="0"/>
              <a:t> </a:t>
            </a:r>
          </a:p>
          <a:p>
            <a:pPr>
              <a:lnSpc>
                <a:spcPct val="90000"/>
              </a:lnSpc>
            </a:pPr>
            <a:r>
              <a:rPr lang="en-US" altLang="zh-CN" dirty="0"/>
              <a:t>PAR document: </a:t>
            </a:r>
            <a:r>
              <a:rPr lang="en-US" altLang="zh-CN" b="0" dirty="0">
                <a:hlinkClick r:id="rId8"/>
              </a:rPr>
              <a:t>http://www.ieee802.org/11/PARs/P802.11REVmd.pdf</a:t>
            </a:r>
            <a:r>
              <a:rPr lang="en-US" altLang="zh-CN" b="0" dirty="0"/>
              <a:t> </a:t>
            </a:r>
          </a:p>
          <a:p>
            <a:pPr>
              <a:lnSpc>
                <a:spcPct val="90000"/>
              </a:lnSpc>
            </a:pPr>
            <a:endParaRPr lang="en-US" altLang="zh-CN" dirty="0"/>
          </a:p>
        </p:txBody>
      </p:sp>
      <p:sp>
        <p:nvSpPr>
          <p:cNvPr id="2" name="Footer Placeholder 1">
            <a:extLst>
              <a:ext uri="{FF2B5EF4-FFF2-40B4-BE49-F238E27FC236}">
                <a16:creationId xmlns:a16="http://schemas.microsoft.com/office/drawing/2014/main" id="{5C418E33-1D61-41DF-883F-1BD6E699432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A604E770-6094-45A7-A171-76327769D46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sp>
        <p:nvSpPr>
          <p:cNvPr id="4" name="Date Placeholder 3">
            <a:extLst>
              <a:ext uri="{FF2B5EF4-FFF2-40B4-BE49-F238E27FC236}">
                <a16:creationId xmlns:a16="http://schemas.microsoft.com/office/drawing/2014/main" id="{CACC5183-5F1C-4CFF-B9EF-529FABC7C9D3}"/>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43570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January 2020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dirty="0"/>
              <a:t>March 2020– Recirculation SB D4.0 – </a:t>
            </a:r>
            <a:r>
              <a:rPr lang="en-US" altLang="en-US" dirty="0">
                <a:solidFill>
                  <a:srgbClr val="0070C0"/>
                </a:solidFill>
              </a:rPr>
              <a:t>Revisit</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7" name="Footer Placeholder 6">
            <a:extLst>
              <a:ext uri="{FF2B5EF4-FFF2-40B4-BE49-F238E27FC236}">
                <a16:creationId xmlns:a16="http://schemas.microsoft.com/office/drawing/2014/main" id="{3C37E28F-5C83-4BD6-B961-C1A4815AE243}"/>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51EB8976-462A-4B1B-B635-019044FAE56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90B23509-8A41-4536-BE25-D951C4A4DEB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58799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July 2020 </a:t>
            </a:r>
            <a:br>
              <a:rPr lang="en-US" dirty="0"/>
            </a:br>
            <a:endParaRPr lang="en-US" dirty="0"/>
          </a:p>
        </p:txBody>
      </p:sp>
      <p:sp>
        <p:nvSpPr>
          <p:cNvPr id="3" name="Content Placeholder 2"/>
          <p:cNvSpPr>
            <a:spLocks noGrp="1"/>
          </p:cNvSpPr>
          <p:nvPr>
            <p:ph idx="1"/>
          </p:nvPr>
        </p:nvSpPr>
        <p:spPr>
          <a:xfrm>
            <a:off x="1943100" y="1828800"/>
            <a:ext cx="9258300" cy="43434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strike="sngStrike" dirty="0"/>
              <a:t>March </a:t>
            </a:r>
            <a:r>
              <a:rPr lang="en-US" altLang="en-US" u="sng" dirty="0"/>
              <a:t>August, September</a:t>
            </a:r>
            <a:r>
              <a:rPr lang="en-US" altLang="en-US" dirty="0"/>
              <a:t> 2020– Recirculation SB D4.0, D5.0 (unchanged) </a:t>
            </a:r>
            <a:endParaRPr lang="en-US" altLang="en-US" dirty="0">
              <a:solidFill>
                <a:srgbClr val="0070C0"/>
              </a:solidFill>
            </a:endParaRPr>
          </a:p>
          <a:p>
            <a:pPr>
              <a:lnSpc>
                <a:spcPct val="80000"/>
              </a:lnSpc>
            </a:pPr>
            <a:r>
              <a:rPr lang="en-US" altLang="en-US" strike="sngStrike" dirty="0"/>
              <a:t>July</a:t>
            </a:r>
            <a:r>
              <a:rPr lang="en-US" altLang="en-US" dirty="0"/>
              <a:t> </a:t>
            </a:r>
            <a:r>
              <a:rPr lang="en-US" altLang="en-US" u="sng" dirty="0"/>
              <a:t>October</a:t>
            </a:r>
            <a:r>
              <a:rPr lang="en-US" altLang="en-US" dirty="0"/>
              <a:t> 2020 – WG/EC approval </a:t>
            </a:r>
            <a:r>
              <a:rPr lang="en-US" altLang="en-US" u="sng" dirty="0"/>
              <a:t>(electronic ballot/</a:t>
            </a:r>
            <a:r>
              <a:rPr lang="en-US" altLang="en-US" u="sng" dirty="0" err="1"/>
              <a:t>telecon</a:t>
            </a:r>
            <a:r>
              <a:rPr lang="en-US" altLang="en-US" u="sng" dirty="0"/>
              <a:t>)</a:t>
            </a:r>
            <a:endParaRPr lang="en-US" altLang="en-US" dirty="0"/>
          </a:p>
          <a:p>
            <a:pPr>
              <a:lnSpc>
                <a:spcPct val="80000"/>
              </a:lnSpc>
            </a:pPr>
            <a:r>
              <a:rPr lang="en-US" altLang="en-US" strike="sngStrike" dirty="0"/>
              <a:t>Sept</a:t>
            </a:r>
            <a:r>
              <a:rPr lang="en-US" altLang="en-US" dirty="0"/>
              <a:t> </a:t>
            </a:r>
            <a:r>
              <a:rPr lang="en-US" altLang="en-US" u="sng" dirty="0"/>
              <a:t>December 2020 </a:t>
            </a:r>
            <a:r>
              <a:rPr lang="en-US" altLang="en-US" dirty="0"/>
              <a:t>– </a:t>
            </a:r>
            <a:r>
              <a:rPr lang="en-US" altLang="en-US" dirty="0" err="1"/>
              <a:t>RevCom</a:t>
            </a:r>
            <a:r>
              <a:rPr lang="en-US" altLang="en-US" dirty="0"/>
              <a:t>/SASB approval</a:t>
            </a:r>
          </a:p>
          <a:p>
            <a:pPr lvl="1">
              <a:lnSpc>
                <a:spcPct val="80000"/>
              </a:lnSpc>
            </a:pPr>
            <a:r>
              <a:rPr lang="en-US" altLang="en-US" dirty="0"/>
              <a:t>13 October is </a:t>
            </a:r>
            <a:r>
              <a:rPr lang="en-US" altLang="en-US" dirty="0" err="1"/>
              <a:t>RevCom</a:t>
            </a:r>
            <a:r>
              <a:rPr lang="en-US" altLang="en-US" dirty="0"/>
              <a:t> submission date</a:t>
            </a:r>
          </a:p>
        </p:txBody>
      </p:sp>
      <p:sp>
        <p:nvSpPr>
          <p:cNvPr id="7" name="Footer Placeholder 6">
            <a:extLst>
              <a:ext uri="{FF2B5EF4-FFF2-40B4-BE49-F238E27FC236}">
                <a16:creationId xmlns:a16="http://schemas.microsoft.com/office/drawing/2014/main" id="{D5E25842-1A76-4B91-B9C3-327405542D29}"/>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33C8C332-B806-4BFB-B126-FC9BD557608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593C0CAD-EDD8-439F-A4EA-60D5B990217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2972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(High Efficiency WLAN)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IEEE-SA ballot closed on January 24, one week after the end of the January F2F meeting.</a:t>
            </a:r>
          </a:p>
          <a:p>
            <a:pPr>
              <a:buFont typeface="Arial" panose="020B0604020202020204" pitchFamily="34" charset="0"/>
              <a:buChar char="•"/>
            </a:pPr>
            <a:r>
              <a:rPr lang="en-CA" dirty="0"/>
              <a:t>The approve ratio is 82% and 569 comments were received.</a:t>
            </a:r>
          </a:p>
          <a:p>
            <a:pPr>
              <a:buFont typeface="Arial" panose="020B0604020202020204" pitchFamily="34" charset="0"/>
              <a:buChar char="•"/>
            </a:pPr>
            <a:r>
              <a:rPr lang="en-CA" dirty="0"/>
              <a:t>The CRC continues to hold two teleconferences per week</a:t>
            </a:r>
          </a:p>
          <a:p>
            <a:pPr lvl="1">
              <a:buFont typeface="Arial" panose="020B0604020202020204" pitchFamily="34" charset="0"/>
              <a:buChar char="•"/>
            </a:pPr>
            <a:r>
              <a:rPr lang="en-CA" dirty="0"/>
              <a:t>Tuesday (2 hours)</a:t>
            </a:r>
          </a:p>
          <a:p>
            <a:pPr lvl="1">
              <a:buFont typeface="Arial" panose="020B0604020202020204" pitchFamily="34" charset="0"/>
              <a:buChar char="•"/>
            </a:pPr>
            <a:r>
              <a:rPr lang="en-CA" dirty="0"/>
              <a:t>Thursday (3 hours)</a:t>
            </a:r>
          </a:p>
          <a:p>
            <a:pPr>
              <a:buFont typeface="Arial" panose="020B0604020202020204" pitchFamily="34" charset="0"/>
              <a:buChar char="•"/>
            </a:pPr>
            <a:r>
              <a:rPr lang="en-CA" dirty="0"/>
              <a:t>A 100+ comments are waiting to be resolved.</a:t>
            </a:r>
          </a:p>
          <a:p>
            <a:pPr>
              <a:buFont typeface="Arial" panose="020B0604020202020204" pitchFamily="34" charset="0"/>
              <a:buChar char="•"/>
            </a:pPr>
            <a:r>
              <a:rPr lang="en-CA" dirty="0"/>
              <a:t>The goal is to complete the resolution of all the comments by the end of July and start a </a:t>
            </a:r>
            <a:r>
              <a:rPr lang="en-CA" dirty="0" err="1"/>
              <a:t>recirc</a:t>
            </a:r>
            <a:r>
              <a:rPr lang="en-CA" dirty="0"/>
              <a:t>.</a:t>
            </a:r>
          </a:p>
          <a:p>
            <a:pPr>
              <a:buFont typeface="Arial" panose="020B0604020202020204" pitchFamily="34" charset="0"/>
              <a:buChar char="•"/>
            </a:pPr>
            <a:r>
              <a:rPr lang="en-CA"/>
              <a:t>The comment </a:t>
            </a:r>
            <a:r>
              <a:rPr lang="en-CA" dirty="0"/>
              <a:t>spreadsheet is available at:</a:t>
            </a:r>
          </a:p>
          <a:p>
            <a:pPr lvl="1">
              <a:buFont typeface="Arial" panose="020B0604020202020204" pitchFamily="34" charset="0"/>
              <a:buChar char="•"/>
            </a:pPr>
            <a:r>
              <a:rPr lang="en-CA" dirty="0">
                <a:hlinkClick r:id="rId3"/>
              </a:rPr>
              <a:t>https://mentor.ieee.org/802.11/dcn/20/11-20-0241-10-00ax-sa1-comments-on-tgax-d6-0.xlsx</a:t>
            </a:r>
            <a:r>
              <a:rPr lang="en-CA" dirty="0"/>
              <a:t> </a:t>
            </a:r>
          </a:p>
        </p:txBody>
      </p:sp>
      <p:sp>
        <p:nvSpPr>
          <p:cNvPr id="2" name="Footer Placeholder 1">
            <a:extLst>
              <a:ext uri="{FF2B5EF4-FFF2-40B4-BE49-F238E27FC236}">
                <a16:creationId xmlns:a16="http://schemas.microsoft.com/office/drawing/2014/main" id="{8E7B8E4B-A9E6-42DF-8F8C-E36B632750F6}"/>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B21079D4-B43F-47DC-988C-E94605E34B3E}"/>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
        <p:nvSpPr>
          <p:cNvPr id="4" name="Date Placeholder 3">
            <a:extLst>
              <a:ext uri="{FF2B5EF4-FFF2-40B4-BE49-F238E27FC236}">
                <a16:creationId xmlns:a16="http://schemas.microsoft.com/office/drawing/2014/main" id="{89DCB4BC-4F90-4166-B8D2-22FFF686BFC9}"/>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305606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CA" dirty="0"/>
              <a:t>A cumulative agenda including motions is available at:</a:t>
            </a:r>
          </a:p>
          <a:p>
            <a:pPr lvl="1">
              <a:buFont typeface="Arial" panose="020B0604020202020204" pitchFamily="34" charset="0"/>
              <a:buChar char="•"/>
            </a:pPr>
            <a:r>
              <a:rPr lang="en-CA" dirty="0">
                <a:hlinkClick r:id="rId3"/>
              </a:rPr>
              <a:t>https://mentor.ieee.org/802.11/dcn/20/11-20-0538-39-00ax-tgax-crc-teleconference-march-july-2020-teleconference-agendas.pptx</a:t>
            </a:r>
            <a:r>
              <a:rPr lang="en-CA" dirty="0"/>
              <a:t> </a:t>
            </a:r>
          </a:p>
        </p:txBody>
      </p:sp>
      <p:sp>
        <p:nvSpPr>
          <p:cNvPr id="2" name="Footer Placeholder 1">
            <a:extLst>
              <a:ext uri="{FF2B5EF4-FFF2-40B4-BE49-F238E27FC236}">
                <a16:creationId xmlns:a16="http://schemas.microsoft.com/office/drawing/2014/main" id="{22029B7C-F960-4DEE-8D2A-40425648E7A7}"/>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C69B28BB-C151-4743-A19B-E6811B2314F7}"/>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
        <p:nvSpPr>
          <p:cNvPr id="4" name="Date Placeholder 3">
            <a:extLst>
              <a:ext uri="{FF2B5EF4-FFF2-40B4-BE49-F238E27FC236}">
                <a16:creationId xmlns:a16="http://schemas.microsoft.com/office/drawing/2014/main" id="{A5257E9C-5694-4C76-B2FD-BF08A875D6AA}"/>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57964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(Next Gen 60 GHz) – July 2020</a:t>
            </a:r>
            <a:endParaRPr lang="en-GB" dirty="0"/>
          </a:p>
        </p:txBody>
      </p:sp>
      <p:sp>
        <p:nvSpPr>
          <p:cNvPr id="9218" name="Rectangle 2"/>
          <p:cNvSpPr>
            <a:spLocks noGrp="1" noChangeArrowheads="1"/>
          </p:cNvSpPr>
          <p:nvPr>
            <p:ph idx="1"/>
          </p:nvPr>
        </p:nvSpPr>
        <p:spPr>
          <a:xfrm>
            <a:off x="914401" y="1981201"/>
            <a:ext cx="10361084" cy="4494213"/>
          </a:xfrm>
          <a:ln/>
        </p:spPr>
        <p:txBody>
          <a:bodyPr/>
          <a:lstStyle/>
          <a:p>
            <a:pPr algn="just">
              <a:buFont typeface="Arial" panose="020B0604020202020204" pitchFamily="34" charset="0"/>
              <a:buChar char="•"/>
            </a:pPr>
            <a:r>
              <a:rPr lang="en-US" altLang="zh-CN" dirty="0"/>
              <a:t>Initial Standards Association ballot starts on December 2, and ends on January 9</a:t>
            </a:r>
          </a:p>
          <a:p>
            <a:pPr lvl="1" algn="just">
              <a:spcBef>
                <a:spcPts val="600"/>
              </a:spcBef>
              <a:buFont typeface="Arial" panose="020B0604020202020204" pitchFamily="34" charset="0"/>
              <a:buChar char="•"/>
            </a:pPr>
            <a:r>
              <a:rPr lang="en-US" altLang="zh-CN" dirty="0"/>
              <a:t>Result:  89% approved;  135 comments received – 79 of which must be satisfied</a:t>
            </a:r>
          </a:p>
          <a:p>
            <a:pPr algn="just">
              <a:spcBef>
                <a:spcPts val="1200"/>
              </a:spcBef>
              <a:buFont typeface="Arial" panose="020B0604020202020204" pitchFamily="34" charset="0"/>
              <a:buChar char="•"/>
            </a:pPr>
            <a:r>
              <a:rPr lang="en-US" altLang="zh-CN" dirty="0"/>
              <a:t>Status as of July 8:</a:t>
            </a:r>
          </a:p>
          <a:p>
            <a:pPr lvl="1" algn="just">
              <a:spcBef>
                <a:spcPts val="600"/>
              </a:spcBef>
              <a:buFont typeface="Arial" panose="020B0604020202020204" pitchFamily="34" charset="0"/>
              <a:buChar char="•"/>
            </a:pPr>
            <a:r>
              <a:rPr lang="en-US" altLang="zh-CN" dirty="0"/>
              <a:t>130 CIDs are resolved</a:t>
            </a:r>
          </a:p>
          <a:p>
            <a:pPr lvl="1" algn="just">
              <a:spcBef>
                <a:spcPts val="600"/>
              </a:spcBef>
              <a:buFont typeface="Arial" panose="020B0604020202020204" pitchFamily="34" charset="0"/>
              <a:buChar char="•"/>
            </a:pPr>
            <a:r>
              <a:rPr lang="en-US" altLang="zh-CN" dirty="0"/>
              <a:t>1 CID is under review</a:t>
            </a:r>
          </a:p>
          <a:p>
            <a:pPr lvl="1" algn="just">
              <a:spcBef>
                <a:spcPts val="600"/>
              </a:spcBef>
              <a:buFont typeface="Arial" panose="020B0604020202020204" pitchFamily="34" charset="0"/>
              <a:buChar char="•"/>
            </a:pPr>
            <a:r>
              <a:rPr lang="en-US" altLang="zh-CN" dirty="0"/>
              <a:t>4 CIDs are pending for proposed resolution</a:t>
            </a:r>
          </a:p>
          <a:p>
            <a:pPr algn="just">
              <a:spcBef>
                <a:spcPts val="1200"/>
              </a:spcBef>
              <a:buFont typeface="Arial" panose="020B0604020202020204" pitchFamily="34" charset="0"/>
              <a:buChar char="•"/>
            </a:pPr>
            <a:r>
              <a:rPr lang="en-US" altLang="zh-CN" dirty="0"/>
              <a:t>Reference: </a:t>
            </a:r>
          </a:p>
          <a:p>
            <a:pPr lvl="1" algn="just">
              <a:spcBef>
                <a:spcPts val="600"/>
              </a:spcBef>
              <a:buFont typeface="Arial" panose="020B0604020202020204" pitchFamily="34" charset="0"/>
              <a:buChar char="•"/>
            </a:pPr>
            <a:r>
              <a:rPr lang="en-US" altLang="zh-CN" dirty="0"/>
              <a:t>Comment spreadsheet:  </a:t>
            </a:r>
            <a:r>
              <a:rPr lang="en-US" altLang="zh-CN" dirty="0">
                <a:hlinkClick r:id="rId3"/>
              </a:rPr>
              <a:t>20/0112r3</a:t>
            </a:r>
            <a:endParaRPr lang="en-US" altLang="zh-CN" dirty="0"/>
          </a:p>
          <a:p>
            <a:pPr lvl="1" algn="just">
              <a:spcBef>
                <a:spcPts val="600"/>
              </a:spcBef>
              <a:buFont typeface="Arial" panose="020B0604020202020204" pitchFamily="34" charset="0"/>
              <a:buChar char="•"/>
            </a:pPr>
            <a:r>
              <a:rPr lang="en-US" altLang="zh-CN" dirty="0"/>
              <a:t>Compendium of motions:  </a:t>
            </a:r>
            <a:r>
              <a:rPr lang="en-US" altLang="zh-CN" dirty="0">
                <a:hlinkClick r:id="rId4"/>
              </a:rPr>
              <a:t>17/0186r28</a:t>
            </a:r>
            <a:endParaRPr lang="en-US" altLang="zh-CN" dirty="0"/>
          </a:p>
        </p:txBody>
      </p:sp>
      <p:sp>
        <p:nvSpPr>
          <p:cNvPr id="3" name="Footer Placeholder 2">
            <a:extLst>
              <a:ext uri="{FF2B5EF4-FFF2-40B4-BE49-F238E27FC236}">
                <a16:creationId xmlns:a16="http://schemas.microsoft.com/office/drawing/2014/main" id="{82F32C64-06D8-4753-956D-1DB57030FD46}"/>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E109579E-3752-4554-A282-010913B7538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8" name="Date Placeholder 7">
            <a:extLst>
              <a:ext uri="{FF2B5EF4-FFF2-40B4-BE49-F238E27FC236}">
                <a16:creationId xmlns:a16="http://schemas.microsoft.com/office/drawing/2014/main" id="{2F449B78-BF09-4496-8001-A14A953661C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517861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July 2020</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altLang="zh-CN" dirty="0"/>
              <a:t>Upcoming schedule:</a:t>
            </a:r>
          </a:p>
          <a:p>
            <a:pPr lvl="1" algn="just">
              <a:spcBef>
                <a:spcPts val="600"/>
              </a:spcBef>
              <a:buFont typeface="Arial" panose="020B0604020202020204" pitchFamily="34" charset="0"/>
              <a:buChar char="•"/>
            </a:pPr>
            <a:r>
              <a:rPr lang="en-US" altLang="zh-CN" dirty="0"/>
              <a:t>There is no teleconference call this week.  </a:t>
            </a:r>
          </a:p>
          <a:p>
            <a:pPr lvl="1" algn="just">
              <a:spcBef>
                <a:spcPts val="600"/>
              </a:spcBef>
              <a:buFont typeface="Arial" panose="020B0604020202020204" pitchFamily="34" charset="0"/>
              <a:buChar char="•"/>
            </a:pPr>
            <a:r>
              <a:rPr lang="en-US" altLang="zh-CN" dirty="0"/>
              <a:t>The next two CRC calls are scheduled from 10:00am ET to 11:30am ET on July 22 (Wednesday) and July 29 (Wednesday).</a:t>
            </a:r>
          </a:p>
          <a:p>
            <a:pPr lvl="1" algn="just">
              <a:spcBef>
                <a:spcPts val="600"/>
              </a:spcBef>
              <a:buFont typeface="Arial" panose="020B0604020202020204" pitchFamily="34" charset="0"/>
              <a:buChar char="•"/>
            </a:pPr>
            <a:r>
              <a:rPr lang="en-US" altLang="zh-CN" dirty="0"/>
              <a:t>Target to start a recirculation SA ballot after </a:t>
            </a:r>
            <a:r>
              <a:rPr lang="en-US" altLang="zh-CN" dirty="0" err="1"/>
              <a:t>TGmd</a:t>
            </a:r>
            <a:r>
              <a:rPr lang="en-US" altLang="zh-CN" dirty="0"/>
              <a:t> and </a:t>
            </a:r>
            <a:r>
              <a:rPr lang="en-US" altLang="zh-CN" dirty="0" err="1"/>
              <a:t>TGax</a:t>
            </a:r>
            <a:r>
              <a:rPr lang="en-US" altLang="zh-CN" dirty="0"/>
              <a:t> start their respective recirculation SA ballots.</a:t>
            </a:r>
          </a:p>
          <a:p>
            <a:pPr lvl="1" algn="just">
              <a:spcBef>
                <a:spcPts val="600"/>
              </a:spcBef>
              <a:buFont typeface="Arial" panose="020B0604020202020204" pitchFamily="34" charset="0"/>
              <a:buChar char="•"/>
            </a:pPr>
            <a:r>
              <a:rPr lang="en-US" altLang="zh-CN" dirty="0"/>
              <a:t>Projected </a:t>
            </a:r>
            <a:r>
              <a:rPr lang="en-US" altLang="zh-CN" dirty="0" err="1"/>
              <a:t>RevCom</a:t>
            </a:r>
            <a:r>
              <a:rPr lang="en-US" altLang="zh-CN" dirty="0"/>
              <a:t> date:  December 2020 </a:t>
            </a:r>
            <a:r>
              <a:rPr lang="en-US" altLang="zh-CN"/>
              <a:t>(unchanged)</a:t>
            </a:r>
            <a:endParaRPr lang="en-US" altLang="zh-CN" dirty="0"/>
          </a:p>
        </p:txBody>
      </p:sp>
      <p:sp>
        <p:nvSpPr>
          <p:cNvPr id="3" name="Footer Placeholder 2">
            <a:extLst>
              <a:ext uri="{FF2B5EF4-FFF2-40B4-BE49-F238E27FC236}">
                <a16:creationId xmlns:a16="http://schemas.microsoft.com/office/drawing/2014/main" id="{22473B9D-F301-4D41-BF6E-8ABAE7929A5B}"/>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2D1F5762-E817-4E8C-B949-3EC670E9A34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8" name="Date Placeholder 7">
            <a:extLst>
              <a:ext uri="{FF2B5EF4-FFF2-40B4-BE49-F238E27FC236}">
                <a16:creationId xmlns:a16="http://schemas.microsoft.com/office/drawing/2014/main" id="{B6AC1F01-5986-41AF-9A78-0178370BB59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88549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TGaz</a:t>
            </a:r>
            <a:r>
              <a:rPr lang="en-US" dirty="0"/>
              <a:t> (Next Gen Positioning) – July. 2020</a:t>
            </a:r>
            <a:endParaRPr lang="en-GB" dirty="0"/>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Recirculation ballot LB 249 run for 3 weeks, ballot results: 219 approval, 33 disapprove (86.9% approval).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a:buFont typeface="Arial" panose="020B0604020202020204" pitchFamily="34" charset="0"/>
              <a:buChar char="•"/>
            </a:pPr>
            <a:r>
              <a:rPr lang="en-US" dirty="0"/>
              <a:t>Upcoming milestones/approved plan:</a:t>
            </a:r>
          </a:p>
          <a:p>
            <a:pPr lvl="1">
              <a:buFont typeface="Arial" panose="020B0604020202020204" pitchFamily="34" charset="0"/>
              <a:buChar char="•"/>
            </a:pPr>
            <a:r>
              <a:rPr lang="en-US" dirty="0"/>
              <a:t>Complete comment resolution for LB 249.</a:t>
            </a:r>
          </a:p>
          <a:p>
            <a:pPr>
              <a:buFont typeface="Times New Roman" pitchFamily="16" charset="0"/>
              <a:buChar char="•"/>
            </a:pPr>
            <a:r>
              <a:rPr lang="en-US" dirty="0"/>
              <a:t>Agenda: </a:t>
            </a:r>
          </a:p>
          <a:p>
            <a:pPr lvl="1">
              <a:buFont typeface="Times New Roman" pitchFamily="16" charset="0"/>
              <a:buChar char="•"/>
            </a:pPr>
            <a:r>
              <a:rPr lang="en-US" dirty="0"/>
              <a:t>Refer to submission 11-20/1002</a:t>
            </a:r>
          </a:p>
          <a:p>
            <a:pPr marL="457200" lvl="1" indent="0"/>
            <a:r>
              <a:rPr lang="en-US" dirty="0"/>
              <a:t>[target for recirc – Jonathan]</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B80376CA-1414-4E8F-8392-5E3E498036A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7F1803A9-3075-4BC4-BA64-889753D8C3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B4C194DB-3938-4B5E-8885-72A9A790D74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4254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828801"/>
            <a:ext cx="10744200" cy="4267200"/>
          </a:xfrm>
        </p:spPr>
        <p:txBody>
          <a:bodyPr/>
          <a:lstStyle/>
          <a:p>
            <a:pPr marL="0" indent="0"/>
            <a:r>
              <a:rPr lang="en-US" altLang="en-US" sz="2000" dirty="0"/>
              <a:t>Since January 2020:</a:t>
            </a:r>
          </a:p>
          <a:p>
            <a:pPr marL="685800" lvl="1">
              <a:buFont typeface="Arial" panose="020B0604020202020204" pitchFamily="34" charset="0"/>
              <a:buChar char="•"/>
            </a:pPr>
            <a:r>
              <a:rPr lang="en-US" altLang="en-US" sz="1800" dirty="0"/>
              <a:t>Initial SA Ballot opened on February 5, 2020 and closed on March 18, 2020</a:t>
            </a:r>
          </a:p>
          <a:p>
            <a:pPr marL="1085850" lvl="2">
              <a:buFont typeface="Arial" panose="020B0604020202020204" pitchFamily="34" charset="0"/>
              <a:buChar char="•"/>
            </a:pPr>
            <a:r>
              <a:rPr lang="en-US" altLang="en-US" sz="1600" dirty="0"/>
              <a:t>Results: 92 Approve, 9 Disapprove, 6 Abstain; Approval rate: 91%</a:t>
            </a:r>
          </a:p>
          <a:p>
            <a:pPr marL="1085850" lvl="2">
              <a:buFont typeface="Arial" panose="020B0604020202020204" pitchFamily="34" charset="0"/>
              <a:buChar char="•"/>
            </a:pPr>
            <a:r>
              <a:rPr lang="en-US" altLang="en-US" sz="1600" dirty="0"/>
              <a:t>Comments received: Total 116</a:t>
            </a:r>
          </a:p>
          <a:p>
            <a:pPr marL="685800" lvl="1">
              <a:buFont typeface="Arial" panose="020B0604020202020204" pitchFamily="34" charset="0"/>
              <a:buChar char="•"/>
            </a:pPr>
            <a:r>
              <a:rPr lang="en-US" altLang="en-US" sz="1800" dirty="0"/>
              <a:t>Since March: </a:t>
            </a:r>
          </a:p>
          <a:p>
            <a:pPr marL="1085850" lvl="2">
              <a:buFont typeface="Arial" panose="020B0604020202020204" pitchFamily="34" charset="0"/>
              <a:buChar char="•"/>
            </a:pPr>
            <a:r>
              <a:rPr lang="en-US" altLang="en-US" sz="1600" dirty="0" err="1"/>
              <a:t>TGba</a:t>
            </a:r>
            <a:r>
              <a:rPr lang="en-US" altLang="en-US" sz="1600" dirty="0"/>
              <a:t> CRC continued comment resolution on the comments received on the initial SA ballot</a:t>
            </a:r>
          </a:p>
          <a:p>
            <a:pPr marL="1085850" lvl="2">
              <a:buFont typeface="Arial" panose="020B0604020202020204" pitchFamily="34" charset="0"/>
              <a:buChar char="•"/>
            </a:pPr>
            <a:r>
              <a:rPr lang="en-US" sz="1600" dirty="0"/>
              <a:t>Produced P802.11ba D6.1 (June 4, 2020)</a:t>
            </a:r>
            <a:endParaRPr lang="en-US" altLang="en-US" sz="1600" dirty="0"/>
          </a:p>
          <a:p>
            <a:pPr marL="1085850" lvl="2">
              <a:buFont typeface="Arial" panose="020B0604020202020204" pitchFamily="34" charset="0"/>
              <a:buChar char="•"/>
            </a:pPr>
            <a:r>
              <a:rPr lang="en-US" altLang="en-US" sz="1600" dirty="0"/>
              <a:t>Completed the comment resolution (July 6, 2020)</a:t>
            </a:r>
            <a:endParaRPr lang="en-US" altLang="en-US" dirty="0"/>
          </a:p>
          <a:p>
            <a:pPr marL="1085850" lvl="2">
              <a:buFont typeface="Arial" panose="020B0604020202020204" pitchFamily="34" charset="0"/>
              <a:buChar char="•"/>
            </a:pPr>
            <a:endParaRPr lang="en-US" altLang="en-US" sz="1600" dirty="0"/>
          </a:p>
          <a:p>
            <a:pPr marL="0" indent="0"/>
            <a:r>
              <a:rPr lang="en-US" altLang="en-US" sz="2000" dirty="0"/>
              <a:t>Next steps</a:t>
            </a:r>
          </a:p>
          <a:p>
            <a:pPr lvl="1">
              <a:buFont typeface="Arial" panose="020B0604020202020204" pitchFamily="34" charset="0"/>
              <a:buChar char="•"/>
            </a:pPr>
            <a:r>
              <a:rPr lang="en-US" altLang="en-US" sz="1800" dirty="0"/>
              <a:t>Target to start SA recirculation ballot after </a:t>
            </a:r>
            <a:r>
              <a:rPr lang="en-US" altLang="en-US" sz="1800" dirty="0" err="1"/>
              <a:t>TGmd</a:t>
            </a:r>
            <a:r>
              <a:rPr lang="en-US" altLang="en-US" sz="1800" dirty="0"/>
              <a:t>, </a:t>
            </a:r>
            <a:r>
              <a:rPr lang="en-US" altLang="en-US" sz="1800" dirty="0" err="1"/>
              <a:t>TGax</a:t>
            </a:r>
            <a:r>
              <a:rPr lang="en-US" altLang="en-US" sz="1800" dirty="0"/>
              <a:t>, and </a:t>
            </a:r>
            <a:r>
              <a:rPr lang="en-US" altLang="en-US" sz="1800" dirty="0" err="1"/>
              <a:t>TGay</a:t>
            </a:r>
            <a:endParaRPr lang="en-US" altLang="en-US" sz="1800" dirty="0"/>
          </a:p>
          <a:p>
            <a:pPr lvl="1">
              <a:buFont typeface="Arial" panose="020B0604020202020204" pitchFamily="34" charset="0"/>
              <a:buChar char="•"/>
            </a:pPr>
            <a:endParaRPr lang="en-US" altLang="en-US" sz="1800" dirty="0"/>
          </a:p>
          <a:p>
            <a:pPr marL="0" indent="0"/>
            <a:r>
              <a:rPr lang="en-US" altLang="en-US" sz="1800" b="0" dirty="0"/>
              <a:t>	</a:t>
            </a:r>
          </a:p>
          <a:p>
            <a:pPr marL="0" indent="0"/>
            <a:endParaRPr lang="en-US" altLang="en-US" sz="2000" dirty="0"/>
          </a:p>
        </p:txBody>
      </p:sp>
      <p:sp>
        <p:nvSpPr>
          <p:cNvPr id="5" name="Footer Placeholder 4">
            <a:extLst>
              <a:ext uri="{FF2B5EF4-FFF2-40B4-BE49-F238E27FC236}">
                <a16:creationId xmlns:a16="http://schemas.microsoft.com/office/drawing/2014/main" id="{ED33D409-3469-4EEF-A8F1-1B291FD047C0}"/>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6B2150FE-FD2F-4A52-9C23-ECA8757B27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a:extLst>
              <a:ext uri="{FF2B5EF4-FFF2-40B4-BE49-F238E27FC236}">
                <a16:creationId xmlns:a16="http://schemas.microsoft.com/office/drawing/2014/main" id="{22F94C0D-DD67-4D61-ABCA-B8F84DDC064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42598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Jan. interim</a:t>
            </a:r>
          </a:p>
          <a:p>
            <a:pPr marL="800100" lvl="1" indent="-342900" algn="just">
              <a:buFont typeface="Arial" panose="020B0604020202020204" pitchFamily="34" charset="0"/>
              <a:buChar char="•"/>
            </a:pPr>
            <a:r>
              <a:rPr lang="en-GB" altLang="en-US" sz="1800" dirty="0"/>
              <a:t>Draft D0.1 – complete &amp; available in members’ area</a:t>
            </a:r>
          </a:p>
          <a:p>
            <a:pPr marL="800100" lvl="1" indent="-342900" algn="just">
              <a:buFont typeface="Arial" panose="020B0604020202020204" pitchFamily="34" charset="0"/>
              <a:buChar char="•"/>
            </a:pPr>
            <a:r>
              <a:rPr lang="en-GB" altLang="en-US" sz="1800" dirty="0"/>
              <a:t>Mandatory PHY mode text agreed</a:t>
            </a:r>
          </a:p>
          <a:p>
            <a:pPr marL="1200150" lvl="2" indent="-342900" algn="just">
              <a:buFont typeface="Arial" panose="020B0604020202020204" pitchFamily="34" charset="0"/>
              <a:buChar char="•"/>
            </a:pPr>
            <a:r>
              <a:rPr lang="en-GB" altLang="en-US" sz="1600" dirty="0"/>
              <a:t>Only missing point is the centre frequency</a:t>
            </a:r>
          </a:p>
          <a:p>
            <a:pPr marL="800100" lvl="1" indent="-342900" algn="just">
              <a:buFont typeface="Arial" panose="020B0604020202020204" pitchFamily="34" charset="0"/>
              <a:buChar char="•"/>
            </a:pPr>
            <a:r>
              <a:rPr lang="en-GB" altLang="en-US" sz="1800" dirty="0"/>
              <a:t>Text for optional PHY modes based on 11ax and G.9991 is complete </a:t>
            </a:r>
          </a:p>
          <a:p>
            <a:pPr marL="800100" lvl="1" indent="-342900" algn="just">
              <a:buFont typeface="Arial" panose="020B0604020202020204" pitchFamily="34" charset="0"/>
              <a:buChar char="•"/>
            </a:pPr>
            <a:r>
              <a:rPr lang="en-GB" altLang="en-US" sz="1800" dirty="0"/>
              <a:t>Timeline revision under discussion</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July meeting (agenda in doc. 11-20/0957)</a:t>
            </a:r>
          </a:p>
          <a:p>
            <a:pPr marL="800100" lvl="1" algn="just">
              <a:buFont typeface="Arial" panose="020B0604020202020204" pitchFamily="34" charset="0"/>
              <a:buChar char="•"/>
            </a:pPr>
            <a:r>
              <a:rPr lang="en-GB" altLang="en-US" sz="1800" dirty="0"/>
              <a:t>Explore PHY centre frequency options and agree proposed way forward</a:t>
            </a:r>
          </a:p>
          <a:p>
            <a:pPr marL="800100" lvl="1" algn="just">
              <a:buFont typeface="Arial" panose="020B0604020202020204" pitchFamily="34" charset="0"/>
              <a:buChar char="•"/>
            </a:pPr>
            <a:r>
              <a:rPr lang="en-GB" altLang="en-US" sz="1800" dirty="0"/>
              <a:t>MAC proposals </a:t>
            </a:r>
          </a:p>
          <a:p>
            <a:pPr marL="800100" lvl="1" algn="just">
              <a:buFont typeface="Arial" panose="020B0604020202020204" pitchFamily="34" charset="0"/>
              <a:buChar char="•"/>
            </a:pPr>
            <a:endParaRPr lang="en-GB" altLang="en-US" sz="1800" dirty="0"/>
          </a:p>
          <a:p>
            <a:pPr marL="400050" algn="just">
              <a:buFont typeface="Arial" panose="020B0604020202020204" pitchFamily="34" charset="0"/>
              <a:buChar char="•"/>
            </a:pPr>
            <a:r>
              <a:rPr lang="en-GB" altLang="en-US" sz="2000" dirty="0"/>
              <a:t>Confirmed teleconferences:</a:t>
            </a:r>
          </a:p>
          <a:p>
            <a:pPr marL="800100" lvl="1" algn="just">
              <a:buFont typeface="Arial" panose="020B0604020202020204" pitchFamily="34" charset="0"/>
              <a:buChar char="•"/>
            </a:pPr>
            <a:r>
              <a:rPr lang="nn-NO" altLang="en-US" sz="1600" dirty="0"/>
              <a:t>Mon., 3 August at 11:00 EST</a:t>
            </a:r>
          </a:p>
          <a:p>
            <a:pPr marL="800100" lvl="1" algn="just">
              <a:buFont typeface="Arial" panose="020B0604020202020204" pitchFamily="34" charset="0"/>
              <a:buChar char="•"/>
            </a:pPr>
            <a:r>
              <a:rPr lang="nn-NO" altLang="en-US" sz="1600" dirty="0"/>
              <a:t>Mon., 24 August at 11:00 EST</a:t>
            </a:r>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57F3BB1-A190-45C6-8ACB-F956739CAE6C}"/>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76766E40-9050-4EAA-A4E2-F57291CB5770}"/>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D676FD91-198A-4E19-8AEC-6FFBFAF41E3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3986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for 2020-07-07</a:t>
            </a:r>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a:t>
            </a:r>
            <a:r>
              <a:rPr lang="en-US"/>
              <a:t>802.11 09/1034r16</a:t>
            </a:r>
            <a:endParaRPr lang="en-US" dirty="0"/>
          </a:p>
          <a:p>
            <a:r>
              <a:rPr lang="en-US" dirty="0"/>
              <a:t>Review WG Style Guide</a:t>
            </a:r>
          </a:p>
          <a:p>
            <a:pPr>
              <a:buFontTx/>
              <a:buNone/>
            </a:pPr>
            <a:endParaRPr lang="en-US" dirty="0"/>
          </a:p>
        </p:txBody>
      </p:sp>
      <p:sp>
        <p:nvSpPr>
          <p:cNvPr id="2" name="Footer Placeholder 1">
            <a:extLst>
              <a:ext uri="{FF2B5EF4-FFF2-40B4-BE49-F238E27FC236}">
                <a16:creationId xmlns:a16="http://schemas.microsoft.com/office/drawing/2014/main" id="{08367899-FDF4-41E2-8CA6-54EBB71C2284}"/>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1715ECE9-81CA-4F9D-9636-C40B9F9FDD7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30988D79-CE28-418A-BDEA-8EB36E244AA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65838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January 2020:</a:t>
            </a:r>
          </a:p>
          <a:p>
            <a:pPr lvl="1">
              <a:buFont typeface="Arial"/>
              <a:buChar char="•"/>
            </a:pPr>
            <a:r>
              <a:rPr lang="en-US" dirty="0">
                <a:solidFill>
                  <a:schemeClr val="tx1"/>
                </a:solidFill>
              </a:rPr>
              <a:t>12 telephone conferences</a:t>
            </a:r>
          </a:p>
          <a:p>
            <a:pPr lvl="1">
              <a:buFont typeface="Arial"/>
              <a:buChar char="•"/>
            </a:pPr>
            <a:r>
              <a:rPr lang="en-US" dirty="0">
                <a:solidFill>
                  <a:schemeClr val="tx1"/>
                </a:solidFill>
              </a:rPr>
              <a:t>Review of SFD and assignment of SFD-Section numbers to volunteers providing missing submissions</a:t>
            </a:r>
          </a:p>
          <a:p>
            <a:pPr lvl="1">
              <a:buFont typeface="Arial"/>
              <a:buChar char="•"/>
            </a:pPr>
            <a:r>
              <a:rPr lang="en-US" dirty="0">
                <a:solidFill>
                  <a:schemeClr val="tx1"/>
                </a:solidFill>
              </a:rPr>
              <a:t>Population of the (speculative) Specification Framework Document</a:t>
            </a:r>
          </a:p>
          <a:p>
            <a:pPr lvl="2">
              <a:buFont typeface="Arial"/>
              <a:buChar char="•"/>
            </a:pPr>
            <a:r>
              <a:rPr lang="en-US" dirty="0">
                <a:solidFill>
                  <a:schemeClr val="tx1"/>
                </a:solidFill>
              </a:rPr>
              <a:t>Discussion of 8 major submissions to populate the (speculative) SFD</a:t>
            </a:r>
          </a:p>
          <a:p>
            <a:pPr lvl="2">
              <a:buFont typeface="Arial"/>
              <a:buChar char="•"/>
            </a:pPr>
            <a:r>
              <a:rPr lang="en-US" dirty="0">
                <a:solidFill>
                  <a:schemeClr val="tx1"/>
                </a:solidFill>
              </a:rPr>
              <a:t>Passed 10 Straw Polls to enhance the speculative SFD</a:t>
            </a:r>
          </a:p>
          <a:p>
            <a:pPr lvl="1">
              <a:buFont typeface="Arial"/>
              <a:buChar char="•"/>
            </a:pPr>
            <a:r>
              <a:rPr lang="en-US" dirty="0">
                <a:solidFill>
                  <a:schemeClr val="tx1"/>
                </a:solidFill>
              </a:rPr>
              <a:t>SFD considered as complete</a:t>
            </a:r>
          </a:p>
          <a:p>
            <a:pPr lvl="1">
              <a:buFont typeface="Arial"/>
              <a:buChar char="•"/>
            </a:pPr>
            <a:endParaRPr lang="en-US" dirty="0"/>
          </a:p>
        </p:txBody>
      </p:sp>
      <p:sp>
        <p:nvSpPr>
          <p:cNvPr id="7" name="Footer Placeholder 6">
            <a:extLst>
              <a:ext uri="{FF2B5EF4-FFF2-40B4-BE49-F238E27FC236}">
                <a16:creationId xmlns:a16="http://schemas.microsoft.com/office/drawing/2014/main" id="{569A7CFC-622E-415C-BE3E-5F6F684067AF}"/>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2F322A9-1854-4A73-9A22-69DFAF10ED7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9" name="Date Placeholder 8">
            <a:extLst>
              <a:ext uri="{FF2B5EF4-FFF2-40B4-BE49-F238E27FC236}">
                <a16:creationId xmlns:a16="http://schemas.microsoft.com/office/drawing/2014/main" id="{3E837AEF-A35E-47E3-899E-AC625ED89D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55149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sz="2000" dirty="0">
                <a:solidFill>
                  <a:schemeClr val="tx1"/>
                </a:solidFill>
              </a:rPr>
              <a:t>July Goals:</a:t>
            </a:r>
          </a:p>
          <a:p>
            <a:pPr lvl="1">
              <a:buFont typeface="Arial" panose="020B0604020202020204" pitchFamily="34" charset="0"/>
              <a:buChar char="•"/>
            </a:pPr>
            <a:r>
              <a:rPr lang="en-US" sz="1800" dirty="0">
                <a:solidFill>
                  <a:schemeClr val="tx1"/>
                </a:solidFill>
              </a:rPr>
              <a:t>Approval of meeting minutes</a:t>
            </a:r>
          </a:p>
          <a:p>
            <a:pPr lvl="1">
              <a:buFont typeface="Arial" panose="020B0604020202020204" pitchFamily="34" charset="0"/>
              <a:buChar char="•"/>
            </a:pPr>
            <a:r>
              <a:rPr lang="en-US" sz="1800" dirty="0">
                <a:solidFill>
                  <a:schemeClr val="tx1"/>
                </a:solidFill>
              </a:rPr>
              <a:t>Closing the </a:t>
            </a:r>
            <a:r>
              <a:rPr lang="en-US" sz="1800" dirty="0" err="1">
                <a:solidFill>
                  <a:schemeClr val="tx1"/>
                </a:solidFill>
              </a:rPr>
              <a:t>TGbc</a:t>
            </a:r>
            <a:r>
              <a:rPr lang="en-US" sz="1800" dirty="0">
                <a:solidFill>
                  <a:schemeClr val="tx1"/>
                </a:solidFill>
              </a:rPr>
              <a:t> SFD and creation of D0.1</a:t>
            </a:r>
          </a:p>
          <a:p>
            <a:pPr lvl="2">
              <a:buFont typeface="Arial" panose="020B0604020202020204" pitchFamily="34" charset="0"/>
              <a:buChar char="•"/>
            </a:pPr>
            <a:r>
              <a:rPr lang="en-US" sz="1600" dirty="0">
                <a:solidFill>
                  <a:schemeClr val="tx1"/>
                </a:solidFill>
              </a:rPr>
              <a:t>Motion to approve all edits to the speculatively edited SFD and to instruct the Editor to update the (approved) SFD</a:t>
            </a:r>
          </a:p>
          <a:p>
            <a:pPr lvl="2">
              <a:buFont typeface="Arial" panose="020B0604020202020204" pitchFamily="34" charset="0"/>
              <a:buChar char="•"/>
            </a:pPr>
            <a:r>
              <a:rPr lang="en-US" sz="1600" dirty="0">
                <a:solidFill>
                  <a:schemeClr val="tx1"/>
                </a:solidFill>
              </a:rPr>
              <a:t>Motion to close the SFD</a:t>
            </a:r>
          </a:p>
          <a:p>
            <a:pPr lvl="2">
              <a:buFont typeface="Arial" panose="020B0604020202020204" pitchFamily="34" charset="0"/>
              <a:buChar char="•"/>
            </a:pPr>
            <a:r>
              <a:rPr lang="en-US" sz="1600" dirty="0">
                <a:solidFill>
                  <a:schemeClr val="tx1"/>
                </a:solidFill>
              </a:rPr>
              <a:t>Motion to instruct the Editor to create D0.1 based on the SFD</a:t>
            </a:r>
          </a:p>
          <a:p>
            <a:pPr lvl="1">
              <a:buFont typeface="Arial" panose="020B0604020202020204" pitchFamily="34" charset="0"/>
              <a:buChar char="•"/>
            </a:pPr>
            <a:r>
              <a:rPr lang="en-US" sz="1800" dirty="0">
                <a:solidFill>
                  <a:schemeClr val="tx1"/>
                </a:solidFill>
              </a:rPr>
              <a:t>Confirm / Modify the </a:t>
            </a:r>
            <a:r>
              <a:rPr lang="en-US" sz="1800" dirty="0" err="1">
                <a:solidFill>
                  <a:schemeClr val="tx1"/>
                </a:solidFill>
              </a:rPr>
              <a:t>TGbc</a:t>
            </a:r>
            <a:r>
              <a:rPr lang="en-US" sz="1800" dirty="0">
                <a:solidFill>
                  <a:schemeClr val="tx1"/>
                </a:solidFill>
              </a:rPr>
              <a:t> timeline</a:t>
            </a:r>
          </a:p>
          <a:p>
            <a:pPr>
              <a:buFont typeface="Arial" panose="020B0604020202020204" pitchFamily="34" charset="0"/>
              <a:buChar char="•"/>
            </a:pPr>
            <a:r>
              <a:rPr lang="en-US" sz="2000" dirty="0">
                <a:solidFill>
                  <a:schemeClr val="tx1"/>
                </a:solidFill>
              </a:rPr>
              <a:t>Plans for upcoming telephone conferences</a:t>
            </a:r>
          </a:p>
          <a:p>
            <a:pPr lvl="1">
              <a:buFont typeface="Arial" panose="020B0604020202020204" pitchFamily="34" charset="0"/>
              <a:buChar char="•"/>
            </a:pPr>
            <a:r>
              <a:rPr lang="en-US" sz="1800" dirty="0">
                <a:solidFill>
                  <a:schemeClr val="tx1"/>
                </a:solidFill>
              </a:rPr>
              <a:t>Review D0.1</a:t>
            </a:r>
          </a:p>
          <a:p>
            <a:pPr lvl="1">
              <a:buFont typeface="Arial" panose="020B0604020202020204" pitchFamily="34" charset="0"/>
              <a:buChar char="•"/>
            </a:pPr>
            <a:r>
              <a:rPr lang="en-US" sz="1800" dirty="0">
                <a:solidFill>
                  <a:schemeClr val="tx1"/>
                </a:solidFill>
              </a:rPr>
              <a:t>Call for comments on D0.1</a:t>
            </a:r>
          </a:p>
          <a:p>
            <a:pPr lvl="1">
              <a:buFont typeface="Arial" panose="020B0604020202020204" pitchFamily="34" charset="0"/>
              <a:buChar char="•"/>
            </a:pPr>
            <a:r>
              <a:rPr lang="en-US" sz="1800" dirty="0">
                <a:solidFill>
                  <a:schemeClr val="tx1"/>
                </a:solidFill>
              </a:rPr>
              <a:t>Comment resolution (from call for comments) for September meeting</a:t>
            </a:r>
          </a:p>
        </p:txBody>
      </p:sp>
      <p:sp>
        <p:nvSpPr>
          <p:cNvPr id="7" name="Footer Placeholder 6">
            <a:extLst>
              <a:ext uri="{FF2B5EF4-FFF2-40B4-BE49-F238E27FC236}">
                <a16:creationId xmlns:a16="http://schemas.microsoft.com/office/drawing/2014/main" id="{642BEEF2-B47B-4549-A1E9-19A070A104C6}"/>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C38AD3A9-A631-4E35-8DD7-F28777B21BE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9" name="Date Placeholder 8">
            <a:extLst>
              <a:ext uri="{FF2B5EF4-FFF2-40B4-BE49-F238E27FC236}">
                <a16:creationId xmlns:a16="http://schemas.microsoft.com/office/drawing/2014/main" id="{97C41842-F387-443C-B84C-373BC67954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22911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1 Meeting slot:  Tue 10:00h – 11:00h ET</a:t>
            </a:r>
          </a:p>
          <a:p>
            <a:pPr>
              <a:buFont typeface="Arial"/>
              <a:buChar char="•"/>
            </a:pPr>
            <a:endParaRPr lang="en-US" dirty="0">
              <a:solidFill>
                <a:schemeClr val="tx1"/>
              </a:solidFill>
            </a:endParaRPr>
          </a:p>
          <a:p>
            <a:pPr>
              <a:buFont typeface="Arial"/>
              <a:buChar char="•"/>
            </a:pPr>
            <a:r>
              <a:rPr lang="en-US" dirty="0">
                <a:solidFill>
                  <a:schemeClr val="tx1"/>
                </a:solidFill>
              </a:rPr>
              <a:t>Agenda: 11-20/0999</a:t>
            </a:r>
          </a:p>
          <a:p>
            <a:pPr>
              <a:buFont typeface="Arial"/>
              <a:buChar char="•"/>
            </a:pPr>
            <a:r>
              <a:rPr lang="en-US" dirty="0"/>
              <a:t>July draft motions (motion text approved by WG Chair): 11-20/0935</a:t>
            </a:r>
          </a:p>
          <a:p>
            <a:pPr>
              <a:buFont typeface="Arial"/>
              <a:buChar char="•"/>
            </a:pPr>
            <a:endParaRPr lang="en-US" dirty="0"/>
          </a:p>
        </p:txBody>
      </p:sp>
      <p:sp>
        <p:nvSpPr>
          <p:cNvPr id="7" name="Footer Placeholder 6">
            <a:extLst>
              <a:ext uri="{FF2B5EF4-FFF2-40B4-BE49-F238E27FC236}">
                <a16:creationId xmlns:a16="http://schemas.microsoft.com/office/drawing/2014/main" id="{21E8F9BB-4DC9-4A8A-A952-1D0E3667582A}"/>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4E273883-D456-4FC2-914B-FCBAE159EFE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9" name="Date Placeholder 8">
            <a:extLst>
              <a:ext uri="{FF2B5EF4-FFF2-40B4-BE49-F238E27FC236}">
                <a16:creationId xmlns:a16="http://schemas.microsoft.com/office/drawing/2014/main" id="{139E592E-DDBF-441D-BEA1-AB64AFCCF0E5}"/>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52789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10000"/>
          </a:bodyPr>
          <a:lstStyle/>
          <a:p>
            <a:pPr algn="just"/>
            <a:r>
              <a:rPr lang="en-GB" altLang="en-US" dirty="0"/>
              <a:t>Since </a:t>
            </a:r>
            <a:r>
              <a:rPr lang="en-US" altLang="en-GB" dirty="0"/>
              <a:t>Jan</a:t>
            </a:r>
            <a:r>
              <a:rPr lang="en-GB" altLang="en-US" dirty="0"/>
              <a:t> 20</a:t>
            </a:r>
            <a:r>
              <a:rPr lang="en-US" altLang="en-GB" dirty="0"/>
              <a:t>20</a:t>
            </a:r>
            <a:r>
              <a:rPr lang="en-GB" altLang="en-US" dirty="0"/>
              <a:t> </a:t>
            </a:r>
            <a:r>
              <a:rPr lang="en-US" altLang="en-GB" dirty="0"/>
              <a:t>IEEE 802.11 </a:t>
            </a:r>
            <a:r>
              <a:rPr lang="en-GB" altLang="en-US" dirty="0"/>
              <a:t>meeting</a:t>
            </a:r>
          </a:p>
          <a:p>
            <a:pPr lvl="1" algn="just"/>
            <a:r>
              <a:rPr lang="en-US" altLang="en-GB" dirty="0"/>
              <a:t>No f2f meeting held till now</a:t>
            </a:r>
          </a:p>
          <a:p>
            <a:pPr lvl="1" algn="just"/>
            <a:r>
              <a:rPr lang="en-US" altLang="en-GB" dirty="0"/>
              <a:t>20 teleconferences held before the IEEE 802.11 Jul plenary week. </a:t>
            </a:r>
          </a:p>
          <a:p>
            <a:pPr lvl="2" algn="just"/>
            <a:r>
              <a:rPr lang="en-US" altLang="en-GB" sz="1800" dirty="0"/>
              <a:t>The teleconference agenda </a:t>
            </a:r>
          </a:p>
          <a:p>
            <a:pPr lvl="3" algn="just"/>
            <a:r>
              <a:rPr lang="en-US" altLang="en-GB" sz="1600" dirty="0"/>
              <a:t>https://mentor.ieee.org/802.11/dcn/20/11-20-0774-07-00bd-tgbd-teleconference-agenda-from-may-15.pptx</a:t>
            </a:r>
          </a:p>
          <a:p>
            <a:pPr lvl="2" algn="just"/>
            <a:r>
              <a:rPr lang="en-US" altLang="en-GB" dirty="0"/>
              <a:t>The conference minutes </a:t>
            </a:r>
            <a:r>
              <a:rPr lang="en-GB" altLang="en-US" dirty="0"/>
              <a:t>is available</a:t>
            </a:r>
          </a:p>
          <a:p>
            <a:pPr lvl="3" algn="just"/>
            <a:r>
              <a:rPr lang="en-US" altLang="en-GB" dirty="0"/>
              <a:t>https://mentor.ieee.org/802.11/dcn/20/11-20-0276-11-00bd-tgbd-feb-2020-teleconference-minutes.docx</a:t>
            </a:r>
            <a:endParaRPr lang="en-GB" altLang="en-US" dirty="0"/>
          </a:p>
          <a:p>
            <a:pPr lvl="1" algn="just"/>
            <a:r>
              <a:rPr lang="en-US" altLang="en-GB" dirty="0"/>
              <a:t>The approved IEEE P802.11bd spec draft D0.2 was available on member area on Feb 21</a:t>
            </a:r>
          </a:p>
          <a:p>
            <a:pPr lvl="1" algn="just"/>
            <a:r>
              <a:rPr lang="en-US" altLang="en-GB" dirty="0"/>
              <a:t>The un-approved IEEE P802.11bd spec draft D0.3 was available on member area on Apr 13, based on D0.2 and proposed spec text proposals that got majority support during the teleconferences.</a:t>
            </a:r>
          </a:p>
          <a:p>
            <a:pPr lvl="1" algn="just"/>
            <a:r>
              <a:rPr lang="en-US" altLang="en-GB" dirty="0"/>
              <a:t>A WG e-poll for comment collection for IEEE P802.11bd D0.3 was proceded from Apr 13th to May 3rd; total 360 comments were received.</a:t>
            </a:r>
          </a:p>
          <a:p>
            <a:pPr lvl="1" algn="just"/>
            <a:r>
              <a:rPr lang="en-US" altLang="en-GB" dirty="0"/>
              <a:t>All received comments were assigned to group asignees and the group was working on the comment resolution proposals since Apr. </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33</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fontScale="77500" lnSpcReduction="10000"/>
          </a:bodyPr>
          <a:lstStyle/>
          <a:p>
            <a:pPr lvl="0" algn="just"/>
            <a:r>
              <a:rPr lang="en-US" altLang="en-US" dirty="0"/>
              <a:t>CR documents with majority support in past teleconferences</a:t>
            </a:r>
          </a:p>
          <a:p>
            <a:pPr lvl="1"/>
            <a:r>
              <a:rPr lang="en-US" altLang="en-US" dirty="0">
                <a:sym typeface="+mn-ea"/>
              </a:rPr>
              <a:t>731r2		1 CID 		James Lepp		</a:t>
            </a:r>
            <a:endParaRPr lang="en-US" altLang="en-US" dirty="0"/>
          </a:p>
          <a:p>
            <a:pPr lvl="1"/>
            <a:r>
              <a:rPr lang="en-US" altLang="en-US" dirty="0">
                <a:sym typeface="+mn-ea"/>
              </a:rPr>
              <a:t>786r5		24 CIDs		Bo Sun</a:t>
            </a:r>
            <a:endParaRPr lang="en-US" altLang="en-US" dirty="0"/>
          </a:p>
          <a:p>
            <a:pPr lvl="1"/>
            <a:r>
              <a:rPr lang="en-US" altLang="en-US" dirty="0">
                <a:sym typeface="+mn-ea"/>
              </a:rPr>
              <a:t>744r2		4 CIDs 		Joseph Levy</a:t>
            </a:r>
            <a:endParaRPr lang="en-US" altLang="en-US" dirty="0"/>
          </a:p>
          <a:p>
            <a:pPr lvl="1"/>
            <a:r>
              <a:rPr lang="en-US" altLang="en-US" dirty="0">
                <a:sym typeface="+mn-ea"/>
              </a:rPr>
              <a:t>875r0		11 CIDs		Preshant </a:t>
            </a:r>
            <a:endParaRPr lang="en-US" altLang="en-US" dirty="0"/>
          </a:p>
          <a:p>
            <a:pPr lvl="1"/>
            <a:r>
              <a:rPr lang="en-US" altLang="en-US" dirty="0">
                <a:sym typeface="+mn-ea"/>
              </a:rPr>
              <a:t>844r1		2 CID 		Dongguk Lim		</a:t>
            </a:r>
            <a:endParaRPr lang="en-US" altLang="en-US" dirty="0"/>
          </a:p>
          <a:p>
            <a:pPr lvl="1"/>
            <a:r>
              <a:rPr lang="en-US" altLang="en-US" dirty="0">
                <a:sym typeface="+mn-ea"/>
              </a:rPr>
              <a:t>845r1		16 CIDs		Dongguk Lim</a:t>
            </a:r>
            <a:endParaRPr lang="en-US" altLang="en-US" dirty="0"/>
          </a:p>
          <a:p>
            <a:pPr lvl="1"/>
            <a:r>
              <a:rPr lang="en-US" altLang="en-US" dirty="0">
                <a:sym typeface="+mn-ea"/>
              </a:rPr>
              <a:t>720r0		11 CIDs 		Yujin Noh</a:t>
            </a:r>
            <a:endParaRPr lang="en-US" altLang="en-US" dirty="0"/>
          </a:p>
          <a:p>
            <a:pPr lvl="1"/>
            <a:r>
              <a:rPr lang="en-US" altLang="en-US" dirty="0">
                <a:sym typeface="+mn-ea"/>
              </a:rPr>
              <a:t>721r0		5 CIDs 		Yujin Noh</a:t>
            </a:r>
          </a:p>
          <a:p>
            <a:pPr lvl="1"/>
            <a:r>
              <a:rPr lang="en-US" altLang="en-US" dirty="0">
                <a:sym typeface="+mn-ea"/>
              </a:rPr>
              <a:t>722r0		7 CIDs 		Yujin Noh</a:t>
            </a:r>
          </a:p>
          <a:p>
            <a:pPr lvl="1"/>
            <a:r>
              <a:rPr lang="en-US" altLang="en-US" dirty="0">
                <a:sym typeface="+mn-ea"/>
              </a:rPr>
              <a:t>901r1		17 CIDs		Rui Cao</a:t>
            </a:r>
          </a:p>
          <a:p>
            <a:pPr lvl="1"/>
            <a:endParaRPr lang="zh-CN" altLang="en-US" dirty="0"/>
          </a:p>
          <a:p>
            <a:pPr lvl="0" algn="just"/>
            <a:r>
              <a:rPr lang="en-US" altLang="en-US" dirty="0">
                <a:sym typeface="+mn-ea"/>
              </a:rPr>
              <a:t>CR documents to run SP in coming teleconferences</a:t>
            </a:r>
            <a:endParaRPr lang="en-US" altLang="en-US" dirty="0"/>
          </a:p>
          <a:p>
            <a:pPr lvl="1"/>
            <a:r>
              <a:rPr lang="en-US" altLang="en-US" dirty="0">
                <a:sym typeface="+mn-ea"/>
              </a:rPr>
              <a:t>721r2		2 CIDs	 	Yujin Noh</a:t>
            </a:r>
            <a:endParaRPr lang="en-US" altLang="en-US" dirty="0"/>
          </a:p>
          <a:p>
            <a:pPr lvl="1"/>
            <a:r>
              <a:rPr lang="en-US" altLang="en-US" dirty="0">
                <a:sym typeface="+mn-ea"/>
              </a:rPr>
              <a:t>722r1		1 CID 		Yujin Noh</a:t>
            </a:r>
          </a:p>
          <a:p>
            <a:pPr lvl="1"/>
            <a:r>
              <a:rPr lang="en-US" altLang="en-US" dirty="0">
                <a:sym typeface="+mn-ea"/>
              </a:rPr>
              <a:t>723r1		5 CIDs 		Yujin Noh</a:t>
            </a:r>
          </a:p>
          <a:p>
            <a:pPr lvl="1"/>
            <a:endParaRPr lang="en-US" altLang="en-US" dirty="0"/>
          </a:p>
          <a:p>
            <a:pPr lvl="1"/>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34</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35</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graphicFrame>
        <p:nvGraphicFramePr>
          <p:cNvPr id="8" name="表格 7"/>
          <p:cNvGraphicFramePr>
            <a:graphicFrameLocks noGrp="1"/>
          </p:cNvGraphicFramePr>
          <p:nvPr/>
        </p:nvGraphicFramePr>
        <p:xfrm>
          <a:off x="1624330" y="1891030"/>
          <a:ext cx="9406573" cy="4445000"/>
        </p:xfrm>
        <a:graphic>
          <a:graphicData uri="http://schemas.openxmlformats.org/drawingml/2006/table">
            <a:tbl>
              <a:tblPr firstRow="1" bandRow="1">
                <a:tableStyleId>{5C22544A-7EE6-4342-B048-85BDC9FD1C3A}</a:tableStyleId>
              </a:tblPr>
              <a:tblGrid>
                <a:gridCol w="4977765">
                  <a:extLst>
                    <a:ext uri="{9D8B030D-6E8A-4147-A177-3AD203B41FA5}">
                      <a16:colId xmlns:a16="http://schemas.microsoft.com/office/drawing/2014/main" val="20000"/>
                    </a:ext>
                  </a:extLst>
                </a:gridCol>
                <a:gridCol w="2021205">
                  <a:extLst>
                    <a:ext uri="{9D8B030D-6E8A-4147-A177-3AD203B41FA5}">
                      <a16:colId xmlns:a16="http://schemas.microsoft.com/office/drawing/2014/main" val="20001"/>
                    </a:ext>
                  </a:extLst>
                </a:gridCol>
                <a:gridCol w="2407603">
                  <a:extLst>
                    <a:ext uri="{9D8B030D-6E8A-4147-A177-3AD203B41FA5}">
                      <a16:colId xmlns:a16="http://schemas.microsoft.com/office/drawing/2014/main" val="20002"/>
                    </a:ext>
                  </a:extLst>
                </a:gridCol>
              </a:tblGrid>
              <a:tr h="189865">
                <a:tc>
                  <a:txBody>
                    <a:bodyPr/>
                    <a:lstStyle/>
                    <a:p>
                      <a:r>
                        <a:rPr lang="en-US" altLang="zh-CN" dirty="0"/>
                        <a:t>TG Documents</a:t>
                      </a:r>
                      <a:endParaRPr lang="zh-CN" altLang="en-US" dirty="0"/>
                    </a:p>
                  </a:txBody>
                  <a:tcPr/>
                </a:tc>
                <a:tc>
                  <a:txBody>
                    <a:bodyPr/>
                    <a:lstStyle/>
                    <a:p>
                      <a:r>
                        <a:rPr lang="en-US" altLang="zh-CN" dirty="0"/>
                        <a:t>Baseline Version</a:t>
                      </a:r>
                      <a:endParaRPr lang="zh-CN" altLang="en-US" dirty="0"/>
                    </a:p>
                  </a:txBody>
                  <a:tcPr/>
                </a:tc>
                <a:tc>
                  <a:txBody>
                    <a:bodyPr/>
                    <a:lstStyle/>
                    <a:p>
                      <a:r>
                        <a:rPr lang="en-US" altLang="zh-CN" dirty="0"/>
                        <a:t>Latest</a:t>
                      </a:r>
                      <a:r>
                        <a:rPr lang="en-US" altLang="zh-CN" baseline="0" dirty="0"/>
                        <a:t> Revision</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a:t>Definition and requirements</a:t>
                      </a:r>
                      <a:endParaRPr lang="zh-CN" altLang="en-US" dirty="0"/>
                    </a:p>
                  </a:txBody>
                  <a:tcPr/>
                </a:tc>
                <a:tc>
                  <a:txBody>
                    <a:bodyPr/>
                    <a:lstStyle/>
                    <a:p>
                      <a:r>
                        <a:rPr lang="en-US" altLang="zh-CN" dirty="0"/>
                        <a:t>11-19/0202r1</a:t>
                      </a:r>
                      <a:endParaRPr lang="zh-CN" altLang="en-US" dirty="0"/>
                    </a:p>
                  </a:txBody>
                  <a:tcPr/>
                </a:tc>
                <a:tc>
                  <a:txBody>
                    <a:bodyPr/>
                    <a:lstStyle/>
                    <a:p>
                      <a:r>
                        <a:rPr lang="en-US" altLang="zh-CN" dirty="0"/>
                        <a:t>11-19/0202r1</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Selection Procedure document</a:t>
                      </a:r>
                      <a:endParaRPr lang="zh-CN" altLang="en-US" dirty="0"/>
                    </a:p>
                  </a:txBody>
                  <a:tcPr/>
                </a:tc>
                <a:tc>
                  <a:txBody>
                    <a:bodyPr/>
                    <a:lstStyle/>
                    <a:p>
                      <a:r>
                        <a:rPr lang="en-US" altLang="zh-CN" dirty="0">
                          <a:solidFill>
                            <a:schemeClr val="tx1"/>
                          </a:solidFill>
                        </a:rPr>
                        <a:t>11-19/0030r6</a:t>
                      </a:r>
                      <a:endParaRPr lang="zh-CN" altLang="en-US" dirty="0">
                        <a:solidFill>
                          <a:schemeClr val="tx1"/>
                        </a:solidFill>
                      </a:endParaRPr>
                    </a:p>
                  </a:txBody>
                  <a:tcPr/>
                </a:tc>
                <a:tc>
                  <a:txBody>
                    <a:bodyPr/>
                    <a:lstStyle/>
                    <a:p>
                      <a:r>
                        <a:rPr lang="en-US" altLang="zh-CN" dirty="0">
                          <a:solidFill>
                            <a:schemeClr val="tx1"/>
                          </a:solidFill>
                        </a:rPr>
                        <a:t>11-19/0030r6</a:t>
                      </a:r>
                      <a:endParaRPr lang="zh-CN" altLang="en-US" dirty="0">
                        <a:solidFill>
                          <a:schemeClr val="tx1"/>
                        </a:solidFill>
                      </a:endParaRPr>
                    </a:p>
                  </a:txBody>
                  <a:tcPr/>
                </a:tc>
                <a:extLst>
                  <a:ext uri="{0D108BD9-81ED-4DB2-BD59-A6C34878D82A}">
                    <a16:rowId xmlns:a16="http://schemas.microsoft.com/office/drawing/2014/main" val="10002"/>
                  </a:ext>
                </a:extLst>
              </a:tr>
              <a:tr h="370840">
                <a:tc>
                  <a:txBody>
                    <a:bodyPr/>
                    <a:lstStyle/>
                    <a:p>
                      <a:r>
                        <a:rPr lang="en-US" altLang="zh-CN" dirty="0"/>
                        <a:t>Functional Requirement document</a:t>
                      </a:r>
                      <a:endParaRPr lang="zh-CN" altLang="en-US" dirty="0"/>
                    </a:p>
                  </a:txBody>
                  <a:tcPr/>
                </a:tc>
                <a:tc>
                  <a:txBody>
                    <a:bodyPr/>
                    <a:lstStyle/>
                    <a:p>
                      <a:r>
                        <a:rPr lang="en-US" altLang="zh-CN" dirty="0">
                          <a:solidFill>
                            <a:schemeClr val="tx1"/>
                          </a:solidFill>
                        </a:rPr>
                        <a:t>11-19/0495r0</a:t>
                      </a:r>
                      <a:endParaRPr lang="zh-CN" altLang="en-US" dirty="0">
                        <a:solidFill>
                          <a:schemeClr val="tx1"/>
                        </a:solidFill>
                      </a:endParaRPr>
                    </a:p>
                  </a:txBody>
                  <a:tcPr/>
                </a:tc>
                <a:tc>
                  <a:txBody>
                    <a:bodyPr/>
                    <a:lstStyle/>
                    <a:p>
                      <a:r>
                        <a:rPr lang="en-US" altLang="zh-CN" dirty="0">
                          <a:solidFill>
                            <a:schemeClr val="tx1"/>
                          </a:solidFill>
                        </a:rPr>
                        <a:t>11-19/0495r3</a:t>
                      </a:r>
                    </a:p>
                  </a:txBody>
                  <a:tcPr/>
                </a:tc>
                <a:extLst>
                  <a:ext uri="{0D108BD9-81ED-4DB2-BD59-A6C34878D82A}">
                    <a16:rowId xmlns:a16="http://schemas.microsoft.com/office/drawing/2014/main" val="10003"/>
                  </a:ext>
                </a:extLst>
              </a:tr>
              <a:tr h="370840">
                <a:tc>
                  <a:txBody>
                    <a:bodyPr/>
                    <a:lstStyle/>
                    <a:p>
                      <a:r>
                        <a:rPr lang="en-US" altLang="zh-CN" dirty="0"/>
                        <a:t>Spec Framework document</a:t>
                      </a:r>
                      <a:endParaRPr lang="zh-CN" altLang="en-US" dirty="0"/>
                    </a:p>
                  </a:txBody>
                  <a:tcPr/>
                </a:tc>
                <a:tc>
                  <a:txBody>
                    <a:bodyPr/>
                    <a:lstStyle/>
                    <a:p>
                      <a:r>
                        <a:rPr lang="en-US" altLang="zh-CN" dirty="0">
                          <a:solidFill>
                            <a:schemeClr val="tx1"/>
                          </a:solidFill>
                        </a:rPr>
                        <a:t>11-19/0497r0</a:t>
                      </a:r>
                      <a:endParaRPr lang="zh-CN" altLang="en-US" dirty="0">
                        <a:solidFill>
                          <a:schemeClr val="tx1"/>
                        </a:solidFill>
                      </a:endParaRPr>
                    </a:p>
                  </a:txBody>
                  <a:tcPr/>
                </a:tc>
                <a:tc>
                  <a:txBody>
                    <a:bodyPr/>
                    <a:lstStyle/>
                    <a:p>
                      <a:r>
                        <a:rPr lang="en-US" altLang="zh-CN" dirty="0">
                          <a:solidFill>
                            <a:srgbClr val="0070C0"/>
                          </a:solidFill>
                        </a:rPr>
                        <a:t>11-19/0497r6</a:t>
                      </a:r>
                      <a:endParaRPr lang="zh-CN" altLang="en-US" dirty="0">
                        <a:solidFill>
                          <a:srgbClr val="0070C0"/>
                        </a:solidFill>
                      </a:endParaRPr>
                    </a:p>
                  </a:txBody>
                  <a:tcPr/>
                </a:tc>
                <a:extLst>
                  <a:ext uri="{0D108BD9-81ED-4DB2-BD59-A6C34878D82A}">
                    <a16:rowId xmlns:a16="http://schemas.microsoft.com/office/drawing/2014/main" val="10004"/>
                  </a:ext>
                </a:extLst>
              </a:tr>
              <a:tr h="370840">
                <a:tc>
                  <a:txBody>
                    <a:bodyPr/>
                    <a:lstStyle/>
                    <a:p>
                      <a:r>
                        <a:rPr lang="en-US" altLang="zh-CN" dirty="0"/>
                        <a:t>Liaison response to IEEE VT/ITS</a:t>
                      </a:r>
                      <a:r>
                        <a:rPr lang="en-US" altLang="zh-CN" baseline="0" dirty="0"/>
                        <a:t> 1609 WG</a:t>
                      </a:r>
                      <a:endParaRPr lang="zh-CN" altLang="en-US" dirty="0"/>
                    </a:p>
                  </a:txBody>
                  <a:tcPr/>
                </a:tc>
                <a:tc>
                  <a:txBody>
                    <a:bodyPr/>
                    <a:lstStyle/>
                    <a:p>
                      <a:r>
                        <a:rPr lang="en-US" altLang="zh-CN" dirty="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11-19/0437r3</a:t>
                      </a:r>
                      <a:endParaRPr lang="zh-CN" altLang="en-US" dirty="0">
                        <a:solidFill>
                          <a:schemeClr val="tx1"/>
                        </a:solidFill>
                      </a:endParaRPr>
                    </a:p>
                  </a:txBody>
                  <a:tcPr/>
                </a:tc>
                <a:extLst>
                  <a:ext uri="{0D108BD9-81ED-4DB2-BD59-A6C34878D82A}">
                    <a16:rowId xmlns:a16="http://schemas.microsoft.com/office/drawing/2014/main" val="10005"/>
                  </a:ext>
                </a:extLst>
              </a:tr>
              <a:tr h="370840">
                <a:tc>
                  <a:txBody>
                    <a:bodyPr/>
                    <a:lstStyle/>
                    <a:p>
                      <a:r>
                        <a:rPr lang="en-US" altLang="zh-CN" dirty="0"/>
                        <a:t>Liaison response</a:t>
                      </a:r>
                      <a:r>
                        <a:rPr lang="en-US" altLang="zh-CN" baseline="0" dirty="0"/>
                        <a:t> to ITU-T CITS</a:t>
                      </a:r>
                      <a:endParaRPr lang="zh-CN" altLang="en-US" dirty="0"/>
                    </a:p>
                  </a:txBody>
                  <a:tcPr/>
                </a:tc>
                <a:tc>
                  <a:txBody>
                    <a:bodyPr/>
                    <a:lstStyle/>
                    <a:p>
                      <a:r>
                        <a:rPr lang="en-US" altLang="zh-CN" dirty="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11-19/0843r0</a:t>
                      </a:r>
                      <a:endParaRPr lang="zh-CN" altLang="en-US" dirty="0">
                        <a:solidFill>
                          <a:schemeClr val="tx1"/>
                        </a:solidFill>
                      </a:endParaRPr>
                    </a:p>
                  </a:txBody>
                  <a:tcPr/>
                </a:tc>
                <a:extLst>
                  <a:ext uri="{0D108BD9-81ED-4DB2-BD59-A6C34878D82A}">
                    <a16:rowId xmlns:a16="http://schemas.microsoft.com/office/drawing/2014/main" val="10006"/>
                  </a:ext>
                </a:extLst>
              </a:tr>
              <a:tr h="370840">
                <a:tc>
                  <a:txBody>
                    <a:bodyPr/>
                    <a:lstStyle/>
                    <a:p>
                      <a:r>
                        <a:rPr lang="en-US" altLang="zh-CN" dirty="0" err="1"/>
                        <a:t>TBbd</a:t>
                      </a:r>
                      <a:r>
                        <a:rPr lang="en-US" altLang="zh-CN" baseline="0" dirty="0"/>
                        <a:t> FRD/SFD Motion Booklet</a:t>
                      </a:r>
                      <a:endParaRPr lang="zh-CN" altLang="en-US" dirty="0"/>
                    </a:p>
                  </a:txBody>
                  <a:tcPr/>
                </a:tc>
                <a:tc>
                  <a:txBody>
                    <a:bodyPr/>
                    <a:lstStyle/>
                    <a:p>
                      <a:r>
                        <a:rPr lang="en-US" altLang="zh-CN" dirty="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11-19/0514r14</a:t>
                      </a:r>
                      <a:endParaRPr lang="zh-CN" altLang="en-US" dirty="0">
                        <a:solidFill>
                          <a:srgbClr val="0070C0"/>
                        </a:solidFill>
                      </a:endParaRPr>
                    </a:p>
                  </a:txBody>
                  <a:tcPr/>
                </a:tc>
                <a:extLst>
                  <a:ext uri="{0D108BD9-81ED-4DB2-BD59-A6C34878D82A}">
                    <a16:rowId xmlns:a16="http://schemas.microsoft.com/office/drawing/2014/main" val="10007"/>
                  </a:ext>
                </a:extLst>
              </a:tr>
              <a:tr h="370840">
                <a:tc>
                  <a:txBody>
                    <a:bodyPr/>
                    <a:lstStyle/>
                    <a:p>
                      <a:r>
                        <a:rPr lang="en-US" altLang="zh-CN" dirty="0" err="1"/>
                        <a:t>TGbd</a:t>
                      </a:r>
                      <a:r>
                        <a:rPr lang="en-US" altLang="zh-CN" dirty="0"/>
                        <a:t> Use Case</a:t>
                      </a:r>
                      <a:r>
                        <a:rPr lang="en-US" altLang="zh-CN" baseline="0" dirty="0"/>
                        <a:t> document</a:t>
                      </a:r>
                      <a:endParaRPr lang="zh-CN" altLang="en-US" dirty="0"/>
                    </a:p>
                  </a:txBody>
                  <a:tcPr/>
                </a:tc>
                <a:tc>
                  <a:txBody>
                    <a:bodyPr/>
                    <a:lstStyle/>
                    <a:p>
                      <a:r>
                        <a:rPr lang="en-US" altLang="zh-CN" dirty="0">
                          <a:solidFill>
                            <a:schemeClr val="tx1"/>
                          </a:solidFill>
                        </a:rPr>
                        <a:t>11-19/1342r0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11-19/1342r1</a:t>
                      </a:r>
                      <a:endParaRPr lang="zh-CN" altLang="en-US" dirty="0">
                        <a:solidFill>
                          <a:schemeClr val="tx1"/>
                        </a:solidFill>
                      </a:endParaRPr>
                    </a:p>
                  </a:txBody>
                  <a:tcPr/>
                </a:tc>
                <a:extLst>
                  <a:ext uri="{0D108BD9-81ED-4DB2-BD59-A6C34878D82A}">
                    <a16:rowId xmlns:a16="http://schemas.microsoft.com/office/drawing/2014/main" val="10008"/>
                  </a:ext>
                </a:extLst>
              </a:tr>
              <a:tr h="370840">
                <a:tc>
                  <a:txBody>
                    <a:bodyPr/>
                    <a:lstStyle/>
                    <a:p>
                      <a:r>
                        <a:rPr lang="en-US" altLang="zh-CN" dirty="0"/>
                        <a:t>Teleconference Minutes</a:t>
                      </a:r>
                    </a:p>
                  </a:txBody>
                  <a:tcPr/>
                </a:tc>
                <a:tc>
                  <a:txBody>
                    <a:bodyPr/>
                    <a:lstStyle/>
                    <a:p>
                      <a:r>
                        <a:rPr lang="en-US" altLang="zh-CN" dirty="0">
                          <a:solidFill>
                            <a:srgbClr val="0070C0"/>
                          </a:solidFill>
                        </a:rPr>
                        <a:t>11-20/0276r0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a:solidFill>
                            <a:srgbClr val="0070C0"/>
                          </a:solidFill>
                          <a:sym typeface="+mn-ea"/>
                        </a:rPr>
                        <a:t>11-20/0276r11</a:t>
                      </a:r>
                      <a:endParaRPr lang="zh-CN" altLang="en-US" dirty="0">
                        <a:solidFill>
                          <a:schemeClr val="tx1"/>
                        </a:solidFill>
                      </a:endParaRPr>
                    </a:p>
                  </a:txBody>
                  <a:tcPr/>
                </a:tc>
                <a:extLst>
                  <a:ext uri="{0D108BD9-81ED-4DB2-BD59-A6C34878D82A}">
                    <a16:rowId xmlns:a16="http://schemas.microsoft.com/office/drawing/2014/main" val="10009"/>
                  </a:ext>
                </a:extLst>
              </a:tr>
              <a:tr h="370840">
                <a:tc>
                  <a:txBody>
                    <a:bodyPr/>
                    <a:lstStyle/>
                    <a:p>
                      <a:pPr>
                        <a:buNone/>
                      </a:pPr>
                      <a:r>
                        <a:rPr lang="en-US" altLang="zh-CN" dirty="0"/>
                        <a:t>Tech Editor Report</a:t>
                      </a:r>
                    </a:p>
                  </a:txBody>
                  <a:tcPr/>
                </a:tc>
                <a:tc>
                  <a:txBody>
                    <a:bodyPr/>
                    <a:lstStyle/>
                    <a:p>
                      <a:pPr>
                        <a:buNone/>
                      </a:pPr>
                      <a:r>
                        <a:rPr lang="en-US" altLang="zh-CN" dirty="0">
                          <a:solidFill>
                            <a:srgbClr val="0070C0"/>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11-19/2045r4</a:t>
                      </a:r>
                    </a:p>
                  </a:txBody>
                  <a:tcPr/>
                </a:tc>
                <a:extLst>
                  <a:ext uri="{0D108BD9-81ED-4DB2-BD59-A6C34878D82A}">
                    <a16:rowId xmlns:a16="http://schemas.microsoft.com/office/drawing/2014/main" val="10010"/>
                  </a:ext>
                </a:extLst>
              </a:tr>
              <a:tr h="370840">
                <a:tc>
                  <a:txBody>
                    <a:bodyPr/>
                    <a:lstStyle/>
                    <a:p>
                      <a:pPr>
                        <a:buNone/>
                      </a:pPr>
                      <a:r>
                        <a:rPr lang="en-US" altLang="zh-CN" dirty="0"/>
                        <a:t>Comment Database</a:t>
                      </a:r>
                    </a:p>
                  </a:txBody>
                  <a:tcPr/>
                </a:tc>
                <a:tc>
                  <a:txBody>
                    <a:bodyPr/>
                    <a:lstStyle/>
                    <a:p>
                      <a:pPr>
                        <a:buNone/>
                      </a:pPr>
                      <a:r>
                        <a:rPr lang="en-US" altLang="zh-CN" dirty="0">
                          <a:solidFill>
                            <a:srgbClr val="0070C0"/>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11-20/0701r0</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a:bodyPr>
          <a:lstStyle/>
          <a:p>
            <a:pPr algn="just"/>
            <a:r>
              <a:rPr lang="en-US" altLang="en-GB" dirty="0"/>
              <a:t>TG Chair proposed timeline change:</a:t>
            </a:r>
            <a:endParaRPr lang="en-GB" altLang="en-US" dirty="0"/>
          </a:p>
          <a:p>
            <a:pPr lvl="1" defTabSz="337185">
              <a:buFont typeface="Arial" panose="020B0604020202020204" pitchFamily="34" charset="0"/>
              <a:buChar char="•"/>
              <a:defRPr/>
            </a:pPr>
            <a:r>
              <a:rPr lang="en-US" altLang="en-US" sz="1665" dirty="0">
                <a:solidFill>
                  <a:srgbClr val="00B050"/>
                </a:solidFill>
                <a:sym typeface="+mn-ea"/>
              </a:rPr>
              <a:t>PAR approved							Dec 2018</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First TG meeting						Jan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D0.1 									</a:t>
            </a:r>
            <a:r>
              <a:rPr lang="en-US" altLang="en-US" sz="1665" dirty="0">
                <a:solidFill>
                  <a:srgbClr val="00B050"/>
                </a:solidFill>
                <a:sym typeface="Wingdings" panose="05000000000000000000" pitchFamily="2" charset="2"/>
              </a:rPr>
              <a:t>Nov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ym typeface="+mn-ea"/>
              </a:rPr>
              <a:t>D1.0 Letter Ballot						</a:t>
            </a:r>
            <a:r>
              <a:rPr lang="en-US" altLang="en-US" sz="1665" dirty="0">
                <a:sym typeface="Wingdings" panose="05000000000000000000" pitchFamily="2" charset="2"/>
              </a:rPr>
              <a:t>Mar 2020	</a:t>
            </a:r>
            <a:r>
              <a:rPr lang="en-US" altLang="en-US" sz="1665"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5" dirty="0">
                <a:solidFill>
                  <a:srgbClr val="FF0000"/>
                </a:solidFill>
                <a:cs typeface="+mn-ea"/>
                <a:sym typeface="Wingdings" panose="05000000000000000000" pitchFamily="2" charset="2"/>
              </a:rPr>
              <a:t>	Sep 2020</a:t>
            </a:r>
            <a:endParaRPr lang="en-US" altLang="en-US" sz="1665" dirty="0">
              <a:solidFill>
                <a:srgbClr val="FF0000"/>
              </a:solidFill>
              <a:cs typeface="+mn-ea"/>
            </a:endParaRPr>
          </a:p>
          <a:p>
            <a:pPr lvl="1" defTabSz="337185">
              <a:buFont typeface="Arial" panose="020B0604020202020204" pitchFamily="34" charset="0"/>
              <a:buChar char="•"/>
              <a:defRPr/>
            </a:pPr>
            <a:r>
              <a:rPr lang="en-US" altLang="en-US" sz="1665" dirty="0">
                <a:sym typeface="+mn-ea"/>
              </a:rPr>
              <a:t>D2.0 LB recirculation					</a:t>
            </a:r>
            <a:r>
              <a:rPr lang="en-US" altLang="en-US" sz="1665" dirty="0">
                <a:sym typeface="Wingdings" panose="05000000000000000000" pitchFamily="2" charset="2"/>
              </a:rPr>
              <a:t>Jul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Jan 2021</a:t>
            </a:r>
            <a:endParaRPr lang="en-US" altLang="en-US" sz="1665" dirty="0"/>
          </a:p>
          <a:p>
            <a:pPr lvl="1" defTabSz="337185">
              <a:buFont typeface="Arial" panose="020B0604020202020204" pitchFamily="34" charset="0"/>
              <a:buChar char="•"/>
              <a:defRPr/>
            </a:pPr>
            <a:r>
              <a:rPr lang="en-US" altLang="en-US" sz="1665" dirty="0">
                <a:sym typeface="+mn-ea"/>
              </a:rPr>
              <a:t>Form Sponsor Ballot Pool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LB recirculation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unchanged recirculation 			</a:t>
            </a:r>
            <a:r>
              <a:rPr lang="en-US" altLang="en-US" sz="1665" dirty="0">
                <a:sym typeface="Wingdings" panose="05000000000000000000" pitchFamily="2" charset="2"/>
              </a:rPr>
              <a:t>Nov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2021</a:t>
            </a:r>
            <a:endParaRPr lang="en-US" altLang="en-US" sz="1665" dirty="0"/>
          </a:p>
          <a:p>
            <a:pPr lvl="1" defTabSz="337185">
              <a:buFont typeface="Arial" panose="020B0604020202020204" pitchFamily="34" charset="0"/>
              <a:buChar char="•"/>
              <a:defRPr/>
            </a:pPr>
            <a:r>
              <a:rPr lang="en-US" altLang="en-US" sz="1665" dirty="0">
                <a:sym typeface="+mn-ea"/>
              </a:rPr>
              <a:t>Initial Sponsor Ballot (D4.0)			</a:t>
            </a:r>
            <a:r>
              <a:rPr lang="en-US" altLang="en-US" sz="1665" dirty="0">
                <a:sym typeface="Wingdings" panose="05000000000000000000" pitchFamily="2" charset="2"/>
              </a:rPr>
              <a:t>Jan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Jul 2021</a:t>
            </a:r>
            <a:endParaRPr lang="en-US" altLang="en-US" sz="1665" dirty="0"/>
          </a:p>
          <a:p>
            <a:pPr lvl="1" defTabSz="337185">
              <a:buFont typeface="Arial" panose="020B0604020202020204" pitchFamily="34" charset="0"/>
              <a:buChar char="•"/>
              <a:defRPr/>
            </a:pPr>
            <a:r>
              <a:rPr lang="en-US" altLang="en-US" sz="1665" dirty="0">
                <a:sym typeface="+mn-ea"/>
              </a:rPr>
              <a:t>Final 802.11 WG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a:sym typeface="+mn-ea"/>
              </a:rPr>
              <a:t>802 EC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err="1">
                <a:sym typeface="+mn-ea"/>
              </a:rPr>
              <a:t>RevCom</a:t>
            </a:r>
            <a:r>
              <a:rPr lang="en-US" altLang="en-US" sz="1665" dirty="0">
                <a:sym typeface="+mn-ea"/>
              </a:rPr>
              <a:t> and SASB approval			</a:t>
            </a:r>
            <a:r>
              <a:rPr lang="en-US" altLang="en-US" sz="1665" dirty="0">
                <a:sym typeface="Wingdings" panose="05000000000000000000" pitchFamily="2" charset="2"/>
              </a:rPr>
              <a:t>Dec 2021</a:t>
            </a:r>
            <a:r>
              <a:rPr lang="en-US" altLang="en-US" sz="1660" dirty="0">
                <a:solidFill>
                  <a:srgbClr val="FF0000"/>
                </a:solidFill>
                <a:cs typeface="+mn-ea"/>
                <a:sym typeface="Wingdings" panose="05000000000000000000" pitchFamily="2" charset="2"/>
              </a:rPr>
              <a:t>	→ 		Jun 2020</a:t>
            </a:r>
            <a:endParaRPr lang="en-US" altLang="en-US" sz="1660" dirty="0">
              <a:solidFill>
                <a:srgbClr val="FF0000"/>
              </a:solidFill>
              <a:cs typeface="+mn-ea"/>
            </a:endParaRP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36</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600200"/>
            <a:ext cx="10361084" cy="4724399"/>
          </a:xfrm>
        </p:spPr>
        <p:txBody>
          <a:bodyPr/>
          <a:lstStyle/>
          <a:p>
            <a:pPr>
              <a:buFont typeface="Arial" panose="020B0604020202020204" pitchFamily="34" charset="0"/>
              <a:buChar char="•"/>
            </a:pPr>
            <a:r>
              <a:rPr lang="en-US" dirty="0"/>
              <a:t>During January F2F meeting</a:t>
            </a:r>
          </a:p>
          <a:p>
            <a:pPr marL="800100" lvl="1" indent="-342900">
              <a:buFont typeface="Arial" panose="020B0604020202020204" pitchFamily="34" charset="0"/>
              <a:buChar char="•"/>
            </a:pPr>
            <a:r>
              <a:rPr lang="en-US" dirty="0"/>
              <a:t>Discussed ~80 technical submissions covering a range of topics</a:t>
            </a:r>
          </a:p>
          <a:p>
            <a:pPr marL="1200150" lvl="2" indent="-285750">
              <a:buFont typeface="Arial" panose="020B0604020202020204" pitchFamily="34" charset="0"/>
              <a:buChar char="•"/>
            </a:pPr>
            <a:r>
              <a:rPr lang="en-US" dirty="0"/>
              <a:t>PHY, MIMO, Multi-AP coordination, </a:t>
            </a:r>
          </a:p>
          <a:p>
            <a:pPr marL="1200150" lvl="2" indent="-285750">
              <a:buFont typeface="Arial" panose="020B0604020202020204" pitchFamily="34" charset="0"/>
              <a:buChar char="•"/>
            </a:pPr>
            <a:r>
              <a:rPr lang="en-US" dirty="0"/>
              <a:t>Multi-Link, Low Latency, Power Save, MAC, etc.</a:t>
            </a:r>
          </a:p>
          <a:p>
            <a:pPr marL="800100" lvl="1" indent="-342900">
              <a:buFont typeface="Arial" panose="020B0604020202020204" pitchFamily="34" charset="0"/>
              <a:buChar char="•"/>
            </a:pPr>
            <a:r>
              <a:rPr lang="en-US" dirty="0"/>
              <a:t>Approved ~60 motions for inclusion of design concepts to the TGbe SFD</a:t>
            </a:r>
          </a:p>
          <a:p>
            <a:pPr marL="1200150" lvl="2" indent="-285750">
              <a:buFont typeface="Arial" panose="020B0604020202020204" pitchFamily="34" charset="0"/>
              <a:buChar char="•"/>
            </a:pPr>
            <a:r>
              <a:rPr lang="en-US" dirty="0"/>
              <a:t>Tone plan, PHY preamble design, SIG field(s) content, </a:t>
            </a:r>
          </a:p>
          <a:p>
            <a:pPr marL="1200150" lvl="2" indent="-285750">
              <a:buFont typeface="Arial" panose="020B0604020202020204" pitchFamily="34" charset="0"/>
              <a:buChar char="•"/>
            </a:pPr>
            <a:r>
              <a:rPr lang="en-US" dirty="0"/>
              <a:t>Multi-link operation, power save, preamble puncturing/multi RU, MAC functionalities, etc.</a:t>
            </a:r>
          </a:p>
          <a:p>
            <a:pPr marL="2114550" lvl="4" indent="-285750">
              <a:buFont typeface="Arial" panose="020B0604020202020204" pitchFamily="34" charset="0"/>
              <a:buChar char="•"/>
            </a:pPr>
            <a:endParaRPr lang="en-US" dirty="0"/>
          </a:p>
          <a:p>
            <a:pPr>
              <a:buFont typeface="Arial" panose="020B0604020202020204" pitchFamily="34" charset="0"/>
              <a:buChar char="•"/>
            </a:pPr>
            <a:r>
              <a:rPr lang="en-US" dirty="0"/>
              <a:t>After January F2F meeting</a:t>
            </a:r>
          </a:p>
          <a:p>
            <a:pPr marL="800100" lvl="1" indent="-342900">
              <a:buFont typeface="Arial" panose="020B0604020202020204" pitchFamily="34" charset="0"/>
              <a:buChar char="•"/>
            </a:pPr>
            <a:r>
              <a:rPr lang="en-US" dirty="0"/>
              <a:t>Held 41 teleconferences during the January to July period, of which</a:t>
            </a:r>
          </a:p>
          <a:p>
            <a:pPr marL="1200150" lvl="2" indent="-285750">
              <a:buFont typeface="Arial" panose="020B0604020202020204" pitchFamily="34" charset="0"/>
              <a:buChar char="•"/>
            </a:pPr>
            <a:r>
              <a:rPr lang="en-US" dirty="0"/>
              <a:t>9 were Joint, 22 parallel MAC/PHY, and 7 MAC conf calls</a:t>
            </a:r>
          </a:p>
          <a:p>
            <a:pPr marL="1200150" lvl="2" indent="-285750">
              <a:buFont typeface="Arial" panose="020B0604020202020204" pitchFamily="34" charset="0"/>
              <a:buChar char="•"/>
            </a:pPr>
            <a:r>
              <a:rPr lang="en-US" dirty="0"/>
              <a:t>Covering more than 120 MAC, 90 PHY, 30 Joint submissions</a:t>
            </a:r>
          </a:p>
          <a:p>
            <a:pPr marL="800100" lvl="1" indent="-342900">
              <a:buFont typeface="Arial" panose="020B0604020202020204" pitchFamily="34" charset="0"/>
              <a:buChar char="•"/>
            </a:pPr>
            <a:r>
              <a:rPr lang="en-US" dirty="0"/>
              <a:t>Initiated volunteer assignment for coordinating and preparing spec text for 802.11be D0.1 </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37</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Task group BE and ad-hoc groups operated smoothly following guidelines</a:t>
            </a:r>
          </a:p>
          <a:p>
            <a:pPr marL="800100" lvl="1" indent="-342900">
              <a:buFont typeface="Arial" panose="020B0604020202020204" pitchFamily="34" charset="0"/>
              <a:buChar char="•"/>
            </a:pPr>
            <a:r>
              <a:rPr lang="en-US" dirty="0"/>
              <a:t>Ran straw polls on technical submissions by using electronic polling systems</a:t>
            </a:r>
          </a:p>
          <a:p>
            <a:pPr marL="800100" lvl="1" indent="-342900">
              <a:buFont typeface="Arial" panose="020B0604020202020204" pitchFamily="34" charset="0"/>
              <a:buChar char="•"/>
            </a:pPr>
            <a:r>
              <a:rPr lang="en-US" dirty="0"/>
              <a:t>Ran straw polls aiming at building consensus towards populating the TGbe SFD</a:t>
            </a:r>
          </a:p>
          <a:p>
            <a:pPr marL="1200150" lvl="2" indent="-342900">
              <a:buFont typeface="Arial" panose="020B0604020202020204" pitchFamily="34" charset="0"/>
              <a:buChar char="•"/>
            </a:pPr>
            <a:r>
              <a:rPr lang="en-US" dirty="0"/>
              <a:t>Concepts kept in an intermediate document (compendium of straw polls) in the absence of motions for populating the SFD</a:t>
            </a:r>
          </a:p>
          <a:p>
            <a:pPr marL="800100" lvl="1" indent="-342900">
              <a:buFont typeface="Arial" panose="020B0604020202020204" pitchFamily="34" charset="0"/>
              <a:buChar char="•"/>
            </a:pPr>
            <a:r>
              <a:rPr lang="en-US" dirty="0"/>
              <a:t>Ran (cumulative) motions during pre-announced Joint conference calls</a:t>
            </a:r>
          </a:p>
          <a:p>
            <a:pPr marL="1200150" lvl="2" indent="-285750">
              <a:buFont typeface="Arial" panose="020B0604020202020204" pitchFamily="34" charset="0"/>
              <a:buChar char="•"/>
            </a:pPr>
            <a:r>
              <a:rPr lang="en-US" dirty="0"/>
              <a:t>These motions enabled the inclusion to the TGbe SFD of text obtained from ~150 SPs  </a:t>
            </a:r>
          </a:p>
          <a:p>
            <a:pPr lvl="3">
              <a:buFont typeface="Arial" panose="020B0604020202020204" pitchFamily="34" charset="0"/>
              <a:buChar char="•"/>
            </a:pPr>
            <a:endParaRPr lang="en-US" dirty="0"/>
          </a:p>
          <a:p>
            <a:pPr>
              <a:buFont typeface="Arial" panose="020B0604020202020204" pitchFamily="34" charset="0"/>
              <a:buChar char="•"/>
            </a:pPr>
            <a:r>
              <a:rPr lang="en-US" dirty="0"/>
              <a:t>TGbe has scheduled two conference calls during the July virtual plenary</a:t>
            </a:r>
          </a:p>
          <a:p>
            <a:pPr lvl="1">
              <a:buFont typeface="Arial" panose="020B0604020202020204" pitchFamily="34" charset="0"/>
              <a:buChar char="•"/>
            </a:pPr>
            <a:r>
              <a:rPr lang="en-US" dirty="0"/>
              <a:t>Goal: Presentation of technical submissions </a:t>
            </a:r>
          </a:p>
          <a:p>
            <a:pPr lvl="2">
              <a:buFont typeface="Arial" panose="020B0604020202020204" pitchFamily="34" charset="0"/>
              <a:buChar char="•"/>
            </a:pPr>
            <a:r>
              <a:rPr lang="en-US" dirty="0">
                <a:highlight>
                  <a:srgbClr val="00FF00"/>
                </a:highlight>
              </a:rPr>
              <a:t>Schedule</a:t>
            </a:r>
            <a:r>
              <a:rPr lang="en-US" dirty="0"/>
              <a:t> is provided in next slide</a:t>
            </a:r>
          </a:p>
          <a:p>
            <a:pPr lvl="1">
              <a:buFont typeface="Arial" panose="020B0604020202020204" pitchFamily="34" charset="0"/>
              <a:buChar char="•"/>
            </a:pPr>
            <a:r>
              <a:rPr lang="en-US" dirty="0"/>
              <a:t>Agenda is available in 11-20/927</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4952999" cy="4113213"/>
          </a:xfrm>
        </p:spPr>
        <p:txBody>
          <a:bodyPr/>
          <a:lstStyle/>
          <a:p>
            <a:pPr lvl="0"/>
            <a:r>
              <a:rPr lang="en-US" sz="1400" dirty="0">
                <a:highlight>
                  <a:srgbClr val="00FF00"/>
                </a:highlight>
              </a:rPr>
              <a:t>July 13 	(Monday)		– MAC/PHY	19:00-21:00 ET</a:t>
            </a:r>
          </a:p>
          <a:p>
            <a:pPr lvl="0"/>
            <a:r>
              <a:rPr lang="en-US" sz="1400" dirty="0">
                <a:highlight>
                  <a:srgbClr val="00FF00"/>
                </a:highlight>
              </a:rPr>
              <a:t>July 15	(Wednesday) 	– MAC		10:00-12:00 ET</a:t>
            </a:r>
          </a:p>
          <a:p>
            <a:pPr lvl="0"/>
            <a:r>
              <a:rPr lang="en-US" sz="1400" dirty="0"/>
              <a:t>July 16	(Thursday) 	– Joint		11:30-13:00 ET</a:t>
            </a:r>
          </a:p>
          <a:p>
            <a:pPr lvl="0"/>
            <a:r>
              <a:rPr lang="en-US" sz="1400" dirty="0"/>
              <a:t>July 20 	(Monday)		– MAC/PHY	10:00-13:00 ET</a:t>
            </a:r>
          </a:p>
          <a:p>
            <a:pPr lvl="0"/>
            <a:r>
              <a:rPr lang="en-US" sz="1400" dirty="0"/>
              <a:t>July 22	(Wednesday) 	– MAC		10:00-13:00 ET</a:t>
            </a:r>
          </a:p>
          <a:p>
            <a:pPr lvl="0"/>
            <a:r>
              <a:rPr lang="en-US" sz="1400" dirty="0"/>
              <a:t>July 23	(Thursday) 	– MAC/PHY	19:00-22:00 ET</a:t>
            </a:r>
          </a:p>
          <a:p>
            <a:pPr lvl="0"/>
            <a:r>
              <a:rPr lang="en-US" sz="1400" dirty="0"/>
              <a:t>July 27 	(Monday)		– MAC/PHY	19:00-22:00 ET</a:t>
            </a:r>
          </a:p>
          <a:p>
            <a:pPr lvl="0"/>
            <a:r>
              <a:rPr lang="en-US" sz="1400" dirty="0"/>
              <a:t>July 29	(Wednesday) 	– MAC		10:00-13:00 ET</a:t>
            </a:r>
          </a:p>
          <a:p>
            <a:pPr lvl="0"/>
            <a:r>
              <a:rPr lang="en-US" sz="1400" dirty="0"/>
              <a:t>July 30	(Thursday) 	– Joint(Motions) 	10:00-13:00 ET</a:t>
            </a:r>
          </a:p>
          <a:p>
            <a:pPr lvl="0"/>
            <a:r>
              <a:rPr lang="en-US" sz="1400" dirty="0"/>
              <a:t>Aug 03 	(Monday)		– MAC/PHY	10:00-13:00 ET</a:t>
            </a:r>
          </a:p>
          <a:p>
            <a:pPr lvl="0"/>
            <a:r>
              <a:rPr lang="en-US" sz="1400" dirty="0"/>
              <a:t>Aug 05	(Wednesday) 	– MAC		10:00-13:00 ET</a:t>
            </a:r>
          </a:p>
          <a:p>
            <a:pPr lvl="0"/>
            <a:r>
              <a:rPr lang="en-US" sz="1400" dirty="0"/>
              <a:t>Aug 06	(Thursday) 	– MAC/PHY	19:00-22:00 ET</a:t>
            </a:r>
          </a:p>
          <a:p>
            <a:pPr lvl="0"/>
            <a:r>
              <a:rPr lang="en-US" sz="1400" dirty="0">
                <a:solidFill>
                  <a:srgbClr val="FF0000"/>
                </a:solidFill>
                <a:highlight>
                  <a:srgbClr val="00FFFF"/>
                </a:highlight>
              </a:rPr>
              <a:t>Aug 10-14	 (Mon-Fri) 	– No Conf Calls 		Week OFF      </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July 2020</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Aug 17 	(Monday)		– MAC/PHY	19:00-22:00 ET</a:t>
            </a:r>
          </a:p>
          <a:p>
            <a:r>
              <a:rPr lang="en-US" sz="1400" kern="0" dirty="0"/>
              <a:t>Aug 19	(Wednesday) 	– MAC		10:00-13:00 ET</a:t>
            </a:r>
          </a:p>
          <a:p>
            <a:r>
              <a:rPr lang="en-US" sz="1400" kern="0" dirty="0"/>
              <a:t>Aug 20	(Thursday) 	– Joint(Motions)	10:00-13:00 ET</a:t>
            </a:r>
          </a:p>
          <a:p>
            <a:r>
              <a:rPr lang="en-US" sz="1400" kern="0" dirty="0"/>
              <a:t>Aug 24 	(Monday)		– MAC/PHY	10:00-13:00 ET</a:t>
            </a:r>
          </a:p>
          <a:p>
            <a:r>
              <a:rPr lang="en-US" sz="1400" kern="0" dirty="0"/>
              <a:t>Aug 26	(Wednesday) 	– MAC		10:00-13:00 ET</a:t>
            </a:r>
          </a:p>
          <a:p>
            <a:r>
              <a:rPr lang="en-US" sz="1400" kern="0" dirty="0"/>
              <a:t>Aug 27	(Thursday) 	– MAC/PHY	19:00-22:00 ET</a:t>
            </a:r>
          </a:p>
          <a:p>
            <a:r>
              <a:rPr lang="en-US" sz="1400" kern="0" dirty="0"/>
              <a:t>Aug 31 	(Monday)		– MAC/PHY	19:00-22:00 ET</a:t>
            </a:r>
          </a:p>
          <a:p>
            <a:r>
              <a:rPr lang="en-US" sz="1400" kern="0" dirty="0"/>
              <a:t>Sep 02	(Wednesday) 	– MAC		10:00-13:00 ET</a:t>
            </a:r>
          </a:p>
          <a:p>
            <a:r>
              <a:rPr lang="en-US" sz="1400" kern="0" dirty="0"/>
              <a:t>Sep 03	(Thursday) 	– Joint (Motions) 	10:00-13:00 ET</a:t>
            </a:r>
          </a:p>
          <a:p>
            <a:r>
              <a:rPr lang="en-US" sz="1400" kern="0" dirty="0"/>
              <a:t>Sep 09	(Wednesday) 	– MAC		10:00-13:00 ET</a:t>
            </a:r>
          </a:p>
          <a:p>
            <a:r>
              <a:rPr lang="en-US" sz="1400" kern="0" dirty="0"/>
              <a:t>Sep 10	(Thursday) 	– MAC/PHY	19:00-22:00 ET</a:t>
            </a:r>
          </a:p>
        </p:txBody>
      </p:sp>
    </p:spTree>
    <p:extLst>
      <p:ext uri="{BB962C8B-B14F-4D97-AF65-F5344CB8AC3E}">
        <p14:creationId xmlns:p14="http://schemas.microsoft.com/office/powerpoint/2010/main" val="1752578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2020</a:t>
            </a:r>
            <a:endParaRPr lang="en-GB" dirty="0"/>
          </a:p>
        </p:txBody>
      </p:sp>
      <p:graphicFrame>
        <p:nvGraphicFramePr>
          <p:cNvPr id="3" name="Table 2"/>
          <p:cNvGraphicFramePr>
            <a:graphicFrameLocks noGrp="1"/>
          </p:cNvGraphicFramePr>
          <p:nvPr/>
        </p:nvGraphicFramePr>
        <p:xfrm>
          <a:off x="1295400" y="2285999"/>
          <a:ext cx="9296400" cy="56083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val="3336049185"/>
                    </a:ext>
                  </a:extLst>
                </a:gridCol>
                <a:gridCol w="3454400">
                  <a:extLst>
                    <a:ext uri="{9D8B030D-6E8A-4147-A177-3AD203B41FA5}">
                      <a16:colId xmlns:a16="http://schemas.microsoft.com/office/drawing/2014/main" val="1921072032"/>
                    </a:ext>
                  </a:extLst>
                </a:gridCol>
                <a:gridCol w="2743200">
                  <a:extLst>
                    <a:ext uri="{9D8B030D-6E8A-4147-A177-3AD203B41FA5}">
                      <a16:colId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4654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lumMod val="95000"/>
                              <a:lumOff val="5000"/>
                            </a:schemeClr>
                          </a:solidFill>
                          <a:effectLst/>
                          <a:latin typeface="Times New Roman" pitchFamily="18" charset="0"/>
                        </a:rPr>
                        <a:t>*</a:t>
                      </a:r>
                    </a:p>
                  </a:txBody>
                  <a:tcPr horzOverflow="overflow">
                    <a:noFill/>
                  </a:tcPr>
                </a:tc>
                <a:extLst>
                  <a:ext uri="{0D108BD9-81ED-4DB2-BD59-A6C34878D82A}">
                    <a16:rowId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 </a:t>
                      </a:r>
                      <a:r>
                        <a:rPr kumimoji="0" lang="en-US" sz="2000" b="0" i="0" u="none" strike="noStrike" cap="none" normalizeH="0" baseline="0" dirty="0">
                          <a:ln>
                            <a:noFill/>
                          </a:ln>
                          <a:solidFill>
                            <a:srgbClr val="0070C0"/>
                          </a:solidFill>
                          <a:effectLst/>
                          <a:latin typeface="Times New Roman" pitchFamily="18" charset="0"/>
                        </a:rPr>
                        <a:t>REVCOM submission date is Oct 13 for Dec 2 meeting</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2"/>
          <p:cNvSpPr txBox="1">
            <a:spLocks noGrp="1"/>
          </p:cNvSpPr>
          <p:nvPr>
            <p:ph type="title"/>
          </p:nvPr>
        </p:nvSpPr>
        <p:spPr>
          <a:prstGeom prst="rect">
            <a:avLst/>
          </a:prstGeom>
        </p:spPr>
        <p:txBody>
          <a:bodyPr/>
          <a:lstStyle/>
          <a:p>
            <a:r>
              <a:rPr lang="en-US" dirty="0"/>
              <a:t>RCM SG (Random and Changing MAC Addresses)</a:t>
            </a:r>
            <a:endParaRPr dirty="0"/>
          </a:p>
        </p:txBody>
      </p:sp>
      <p:sp>
        <p:nvSpPr>
          <p:cNvPr id="147" name="Rectangle 3"/>
          <p:cNvSpPr txBox="1">
            <a:spLocks noGrp="1"/>
          </p:cNvSpPr>
          <p:nvPr>
            <p:ph type="body" idx="1"/>
          </p:nvPr>
        </p:nvSpPr>
        <p:spPr>
          <a:xfrm>
            <a:off x="1524000" y="1751014"/>
            <a:ext cx="9220200" cy="4421184"/>
          </a:xfrm>
          <a:prstGeom prst="rect">
            <a:avLst/>
          </a:prstGeom>
        </p:spPr>
        <p:txBody>
          <a:bodyPr>
            <a:normAutofit lnSpcReduction="10000"/>
          </a:bodyPr>
          <a:lstStyle/>
          <a:p>
            <a:pPr>
              <a:spcBef>
                <a:spcPts val="400"/>
              </a:spcBef>
              <a:defRPr sz="2000" b="0"/>
            </a:pPr>
            <a:r>
              <a:rPr lang="en-US" dirty="0"/>
              <a:t>The RCM study group has two goals to be addressed with two projects:</a:t>
            </a:r>
          </a:p>
          <a:p>
            <a:pPr marL="457200" lvl="1" indent="0">
              <a:spcBef>
                <a:spcPts val="400"/>
              </a:spcBef>
              <a:defRPr sz="2000" b="0"/>
            </a:pPr>
            <a:r>
              <a:rPr dirty="0"/>
              <a:t>1) address environments where non-AP STAs use random/changing MAC addresses; and </a:t>
            </a:r>
            <a:endParaRPr lang="en-US" dirty="0"/>
          </a:p>
          <a:p>
            <a:pPr marL="457200" lvl="1" indent="0">
              <a:spcBef>
                <a:spcPts val="400"/>
              </a:spcBef>
              <a:defRPr sz="2000" b="0"/>
            </a:pPr>
            <a:r>
              <a:rPr dirty="0"/>
              <a:t>2) improve the privacy of 802.11 users.</a:t>
            </a:r>
            <a:endParaRPr lang="en-US" dirty="0"/>
          </a:p>
          <a:p>
            <a:pPr marL="0" indent="0">
              <a:spcBef>
                <a:spcPts val="400"/>
              </a:spcBef>
              <a:defRPr sz="2000" b="0"/>
            </a:pPr>
            <a:endParaRPr lang="en-US" dirty="0"/>
          </a:p>
          <a:p>
            <a:pPr>
              <a:buSzTx/>
            </a:pPr>
            <a:r>
              <a:rPr lang="en-US" sz="2000" b="0" dirty="0"/>
              <a:t>Reviewed and commented on draft PARs for both topics</a:t>
            </a:r>
          </a:p>
          <a:p>
            <a:pPr lvl="1">
              <a:buSzTx/>
            </a:pPr>
            <a:r>
              <a:rPr lang="en-US" dirty="0"/>
              <a:t>11-20/742r1</a:t>
            </a:r>
          </a:p>
          <a:p>
            <a:pPr lvl="1">
              <a:buSzTx/>
            </a:pPr>
            <a:r>
              <a:rPr lang="en-US" dirty="0"/>
              <a:t>11-20/854r2</a:t>
            </a:r>
          </a:p>
          <a:p>
            <a:pPr marL="457200" lvl="1" indent="0">
              <a:buSzTx/>
            </a:pPr>
            <a:endParaRPr lang="en-US" dirty="0"/>
          </a:p>
          <a:p>
            <a:pPr>
              <a:buSzTx/>
            </a:pPr>
            <a:r>
              <a:rPr lang="en-US" sz="2000" b="0" dirty="0"/>
              <a:t>Reviewed P802E as relates to RCM SG Goals</a:t>
            </a:r>
          </a:p>
          <a:p>
            <a:pPr lvl="1">
              <a:buSzTx/>
            </a:pPr>
            <a:r>
              <a:rPr lang="en-US" dirty="0"/>
              <a:t>11-20/940r0</a:t>
            </a:r>
          </a:p>
          <a:p>
            <a:pPr marL="457200" lvl="1" indent="0">
              <a:buSzTx/>
            </a:pPr>
            <a:endParaRPr lang="en-US" dirty="0"/>
          </a:p>
          <a:p>
            <a:pPr>
              <a:buSzTx/>
            </a:pPr>
            <a:r>
              <a:rPr lang="en-US" sz="2000" b="0" dirty="0"/>
              <a:t>Hoping to complete CSD drafts in August</a:t>
            </a:r>
          </a:p>
        </p:txBody>
      </p:sp>
      <p:sp>
        <p:nvSpPr>
          <p:cNvPr id="2" name="Footer Placeholder 1">
            <a:extLst>
              <a:ext uri="{FF2B5EF4-FFF2-40B4-BE49-F238E27FC236}">
                <a16:creationId xmlns:a16="http://schemas.microsoft.com/office/drawing/2014/main" id="{8820593F-A20A-41E5-90D7-5A5A66F0DAA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2C7C451F-4955-4CC1-ACD0-21DD1A0E7D0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July 20, 2020 10:00amEDT</a:t>
            </a:r>
          </a:p>
          <a:p>
            <a:endParaRPr lang="en-US" dirty="0"/>
          </a:p>
          <a:p>
            <a:r>
              <a:rPr lang="en-US" dirty="0"/>
              <a:t>Remaining Scheduled Teleconferences</a:t>
            </a:r>
          </a:p>
          <a:p>
            <a:pPr marL="227838" lvl="1"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r>
              <a:rPr lang="en-US" dirty="0"/>
              <a:t>August 4	</a:t>
            </a:r>
            <a:r>
              <a:rPr lang="en-US" dirty="0">
                <a:solidFill>
                  <a:srgbClr val="FF0000"/>
                </a:solidFill>
              </a:rPr>
              <a:t>Tuesday</a:t>
            </a:r>
            <a:r>
              <a:rPr lang="en-US" dirty="0"/>
              <a:t>	10:00amEDT</a:t>
            </a:r>
          </a:p>
          <a:p>
            <a:pPr marL="589788" lvl="2" indent="-294894" defTabSz="786384">
              <a:lnSpc>
                <a:spcPct val="90000"/>
              </a:lnSpc>
              <a:spcBef>
                <a:spcPts val="200"/>
              </a:spcBef>
              <a:buFont typeface="Arial"/>
              <a:defRPr sz="1720"/>
            </a:pPr>
            <a:r>
              <a:rPr lang="en-US" dirty="0"/>
              <a:t>August 17	Monday		10:00amEDT</a:t>
            </a:r>
          </a:p>
          <a:p>
            <a:pPr marL="589788" lvl="2" indent="-294894" defTabSz="786384">
              <a:lnSpc>
                <a:spcPct val="90000"/>
              </a:lnSpc>
              <a:spcBef>
                <a:spcPts val="200"/>
              </a:spcBef>
              <a:buFont typeface="Arial"/>
              <a:defRPr sz="1720"/>
            </a:pPr>
            <a:r>
              <a:rPr lang="en-US" dirty="0"/>
              <a:t>August 31	Monday		10:00amEDT</a:t>
            </a:r>
          </a:p>
          <a:p>
            <a:endParaRPr lang="en-US" dirty="0"/>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RCM SG – Teleconference Schedule</a:t>
            </a:r>
          </a:p>
        </p:txBody>
      </p:sp>
      <p:sp>
        <p:nvSpPr>
          <p:cNvPr id="3" name="Footer Placeholder 2">
            <a:extLst>
              <a:ext uri="{FF2B5EF4-FFF2-40B4-BE49-F238E27FC236}">
                <a16:creationId xmlns:a16="http://schemas.microsoft.com/office/drawing/2014/main" id="{6099DEF5-710E-4C59-BAA6-CA3B125D18CF}"/>
              </a:ext>
            </a:extLst>
          </p:cNvPr>
          <p:cNvSpPr>
            <a:spLocks noGrp="1"/>
          </p:cNvSpPr>
          <p:nvPr>
            <p:ph type="ftr" idx="14"/>
          </p:nvPr>
        </p:nvSpPr>
        <p:spPr/>
        <p:txBody>
          <a:bodyPr/>
          <a:lstStyle/>
          <a:p>
            <a:r>
              <a:rPr lang="en-GB"/>
              <a:t>Carol Ansley, CommScope</a:t>
            </a:r>
            <a:endParaRPr lang="en-GB" dirty="0"/>
          </a:p>
        </p:txBody>
      </p:sp>
      <p:sp>
        <p:nvSpPr>
          <p:cNvPr id="5" name="Slide Number Placeholder 4">
            <a:extLst>
              <a:ext uri="{FF2B5EF4-FFF2-40B4-BE49-F238E27FC236}">
                <a16:creationId xmlns:a16="http://schemas.microsoft.com/office/drawing/2014/main" id="{C4F19542-F112-4938-9CEE-FEEF198A5F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2"/>
          <p:cNvSpPr txBox="1">
            <a:spLocks noGrp="1"/>
          </p:cNvSpPr>
          <p:nvPr>
            <p:ph type="title"/>
          </p:nvPr>
        </p:nvSpPr>
        <p:spPr>
          <a:prstGeom prst="rect">
            <a:avLst/>
          </a:prstGeom>
        </p:spPr>
        <p:txBody>
          <a:bodyPr/>
          <a:lstStyle/>
          <a:p>
            <a:r>
              <a:rPr lang="en-US" dirty="0"/>
              <a:t>RCM SG – </a:t>
            </a:r>
            <a:r>
              <a:rPr dirty="0"/>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
        <p:nvSpPr>
          <p:cNvPr id="2" name="Footer Placeholder 1">
            <a:extLst>
              <a:ext uri="{FF2B5EF4-FFF2-40B4-BE49-F238E27FC236}">
                <a16:creationId xmlns:a16="http://schemas.microsoft.com/office/drawing/2014/main" id="{34C58128-391F-4F2A-AA0D-16E3E055CD8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0F6A5C95-5519-419A-8588-810EE1FDFD9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 </a:t>
            </a:r>
            <a:r>
              <a:rPr lang="en-US" altLang="zh-CN" dirty="0"/>
              <a:t>S</a:t>
            </a:r>
            <a:r>
              <a:rPr lang="en-US" dirty="0"/>
              <a:t>G (Wireless Sensing) – </a:t>
            </a:r>
            <a:r>
              <a:rPr lang="en-US" altLang="zh-CN" dirty="0"/>
              <a:t>July </a:t>
            </a:r>
            <a:r>
              <a:rPr lang="en-US" dirty="0"/>
              <a:t>2020</a:t>
            </a:r>
            <a:endParaRPr lang="en-GB" dirty="0"/>
          </a:p>
        </p:txBody>
      </p:sp>
      <p:sp>
        <p:nvSpPr>
          <p:cNvPr id="9218" name="Rectangle 2"/>
          <p:cNvSpPr>
            <a:spLocks noGrp="1" noChangeArrowheads="1"/>
          </p:cNvSpPr>
          <p:nvPr>
            <p:ph idx="1"/>
          </p:nvPr>
        </p:nvSpPr>
        <p:spPr>
          <a:xfrm>
            <a:off x="914401" y="1676400"/>
            <a:ext cx="10361084" cy="4341813"/>
          </a:xfrm>
          <a:ln/>
        </p:spPr>
        <p:txBody>
          <a:bodyPr/>
          <a:lstStyle/>
          <a:p>
            <a:pPr>
              <a:spcBef>
                <a:spcPts val="0"/>
              </a:spcBef>
              <a:spcAft>
                <a:spcPts val="600"/>
              </a:spcAft>
              <a:buFont typeface="Arial" panose="020B0604020202020204" pitchFamily="34" charset="0"/>
              <a:buChar char="•"/>
            </a:pPr>
            <a:r>
              <a:rPr lang="en-US" sz="1800" dirty="0"/>
              <a:t>Progress since </a:t>
            </a:r>
            <a:r>
              <a:rPr lang="en-US" altLang="zh-CN" sz="1800" dirty="0"/>
              <a:t>January </a:t>
            </a:r>
            <a:r>
              <a:rPr lang="en-US" sz="1800" dirty="0"/>
              <a:t>F2F meeting</a:t>
            </a:r>
          </a:p>
          <a:p>
            <a:pPr marL="720725" lvl="1" indent="-342900">
              <a:spcBef>
                <a:spcPts val="0"/>
              </a:spcBef>
              <a:spcAft>
                <a:spcPts val="600"/>
              </a:spcAft>
              <a:buFont typeface="Times New Roman" panose="02020603050405020304" pitchFamily="18" charset="0"/>
              <a:buChar char="−"/>
            </a:pPr>
            <a:r>
              <a:rPr lang="en-US" sz="1600" dirty="0"/>
              <a:t>10 teleconference calls were held</a:t>
            </a:r>
          </a:p>
          <a:p>
            <a:pPr marL="720725" lvl="1" indent="-342900">
              <a:spcBef>
                <a:spcPts val="0"/>
              </a:spcBef>
              <a:spcAft>
                <a:spcPts val="600"/>
              </a:spcAft>
              <a:buFont typeface="Times New Roman" panose="02020603050405020304" pitchFamily="18" charset="0"/>
              <a:buChar char="−"/>
            </a:pPr>
            <a:r>
              <a:rPr lang="en-US" altLang="zh-CN" sz="1600" dirty="0"/>
              <a:t>Further d</a:t>
            </a:r>
            <a:r>
              <a:rPr lang="en-US" sz="1600" dirty="0"/>
              <a:t>iscussed PAR and a CSD documents</a:t>
            </a:r>
          </a:p>
          <a:p>
            <a:pPr marL="720725" lvl="1" indent="-342900">
              <a:spcBef>
                <a:spcPts val="0"/>
              </a:spcBef>
              <a:spcAft>
                <a:spcPts val="600"/>
              </a:spcAft>
              <a:buFont typeface="Times New Roman" panose="02020603050405020304" pitchFamily="18" charset="0"/>
              <a:buChar char="−"/>
            </a:pPr>
            <a:r>
              <a:rPr lang="en-US" sz="1600" dirty="0"/>
              <a:t>WG motion (electronic ballots) passed </a:t>
            </a:r>
            <a:r>
              <a:rPr lang="en-US" altLang="zh-CN" sz="1600" dirty="0"/>
              <a:t>for PAR and CSD on April 14th</a:t>
            </a:r>
          </a:p>
          <a:p>
            <a:pPr marL="720725" lvl="1" indent="-342900">
              <a:spcBef>
                <a:spcPts val="0"/>
              </a:spcBef>
              <a:spcAft>
                <a:spcPts val="600"/>
              </a:spcAft>
              <a:buFont typeface="Times New Roman" panose="02020603050405020304" pitchFamily="18" charset="0"/>
              <a:buChar char="−"/>
            </a:pPr>
            <a:r>
              <a:rPr lang="en-US" altLang="zh-CN" sz="1600" dirty="0"/>
              <a:t>PAR and CSD circulated among EC members and other IEEE 802 WGs. Waiting the feedback.</a:t>
            </a:r>
          </a:p>
          <a:p>
            <a:pPr marL="720725" lvl="1" indent="-342900">
              <a:spcBef>
                <a:spcPts val="0"/>
              </a:spcBef>
              <a:spcAft>
                <a:spcPts val="600"/>
              </a:spcAft>
              <a:buFont typeface="Times New Roman" panose="02020603050405020304" pitchFamily="18" charset="0"/>
              <a:buChar char="−"/>
            </a:pPr>
            <a:r>
              <a:rPr lang="en-US" sz="1600" dirty="0"/>
              <a:t>Presentation of technical submissions (e.g., usage model, functional requirement document)</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Goals for July meeting</a:t>
            </a:r>
          </a:p>
          <a:p>
            <a:pPr marL="720725" lvl="1" indent="-342900">
              <a:spcBef>
                <a:spcPts val="0"/>
              </a:spcBef>
              <a:spcAft>
                <a:spcPts val="600"/>
              </a:spcAft>
              <a:buFont typeface="Times New Roman" panose="02020603050405020304" pitchFamily="18" charset="0"/>
              <a:buChar char="−"/>
            </a:pPr>
            <a:r>
              <a:rPr lang="en-US" sz="1600" dirty="0"/>
              <a:t>2 teleconference calls scheduled for SENS SG (July 14 </a:t>
            </a:r>
            <a:r>
              <a:rPr lang="en-US" altLang="zh-CN" sz="1600" dirty="0"/>
              <a:t>and 15</a:t>
            </a:r>
            <a:r>
              <a:rPr lang="en-US" sz="1600" dirty="0"/>
              <a:t>, 10am ET - 12:00am ET)</a:t>
            </a:r>
          </a:p>
          <a:p>
            <a:pPr marL="720725" lvl="1" indent="-342900">
              <a:spcBef>
                <a:spcPts val="0"/>
              </a:spcBef>
              <a:spcAft>
                <a:spcPts val="600"/>
              </a:spcAft>
              <a:buFont typeface="Times New Roman" panose="02020603050405020304" pitchFamily="18" charset="0"/>
              <a:buChar char="−"/>
            </a:pPr>
            <a:r>
              <a:rPr lang="en-US" sz="1600" dirty="0"/>
              <a:t>Presentation of technical submissions (The PAR and CSD </a:t>
            </a:r>
            <a:r>
              <a:rPr lang="en-US" altLang="zh-CN" sz="1600" dirty="0"/>
              <a:t>comments resolution </a:t>
            </a:r>
            <a:r>
              <a:rPr lang="en-US" sz="1600" dirty="0"/>
              <a:t>will be prioritized)</a:t>
            </a:r>
          </a:p>
          <a:p>
            <a:pPr marL="720725" lvl="1" indent="-342900">
              <a:spcBef>
                <a:spcPts val="0"/>
              </a:spcBef>
              <a:spcAft>
                <a:spcPts val="600"/>
              </a:spcAft>
              <a:buFont typeface="Times New Roman" panose="02020603050405020304" pitchFamily="18" charset="0"/>
              <a:buChar char="−"/>
            </a:pPr>
            <a:r>
              <a:rPr lang="en-US" altLang="zh-CN" sz="1600" dirty="0">
                <a:solidFill>
                  <a:srgbClr val="FF0000"/>
                </a:solidFill>
              </a:rPr>
              <a:t>WG Motion for PAR and CSD during closing plenary (Thursday July 16th 9am-11am Eastern) </a:t>
            </a:r>
          </a:p>
          <a:p>
            <a:pPr marL="720725" lvl="1" indent="-342900">
              <a:spcBef>
                <a:spcPts val="0"/>
              </a:spcBef>
              <a:spcAft>
                <a:spcPts val="600"/>
              </a:spcAft>
              <a:buFont typeface="Times New Roman" panose="02020603050405020304" pitchFamily="18" charset="0"/>
              <a:buChar char="−"/>
            </a:pPr>
            <a:endParaRPr lang="en-US" sz="1600" dirty="0"/>
          </a:p>
          <a:p>
            <a:pPr marL="1657350" lvl="3" indent="-342900">
              <a:spcBef>
                <a:spcPts val="0"/>
              </a:spcBef>
              <a:spcAft>
                <a:spcPts val="600"/>
              </a:spcAft>
              <a:buFont typeface="Arial" panose="020B0604020202020204" pitchFamily="34" charset="0"/>
              <a:buChar char="•"/>
            </a:pPr>
            <a:endParaRPr lang="en-US" sz="1200" dirty="0"/>
          </a:p>
        </p:txBody>
      </p:sp>
      <p:sp>
        <p:nvSpPr>
          <p:cNvPr id="3" name="Footer Placeholder 2">
            <a:extLst>
              <a:ext uri="{FF2B5EF4-FFF2-40B4-BE49-F238E27FC236}">
                <a16:creationId xmlns:a16="http://schemas.microsoft.com/office/drawing/2014/main" id="{C15B0D1B-31B3-4780-8988-1A560C186F4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19A5086-AFBD-431F-AED1-A9AD1319247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7" name="Date Placeholder 6">
            <a:extLst>
              <a:ext uri="{FF2B5EF4-FFF2-40B4-BE49-F238E27FC236}">
                <a16:creationId xmlns:a16="http://schemas.microsoft.com/office/drawing/2014/main" id="{B5325E0F-8C7D-4078-A10E-701ABFB6BF8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3286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 SG </a:t>
            </a:r>
            <a:r>
              <a:rPr lang="en-US" altLang="en-US" dirty="0"/>
              <a:t>–</a:t>
            </a:r>
            <a:r>
              <a:rPr lang="en-US" altLang="zh-CN" dirty="0"/>
              <a:t> 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30 (Monday),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14 (Tuesday),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28 (Tuesday), 10:00am ET – 11:30am ET</a:t>
            </a:r>
          </a:p>
          <a:p>
            <a:pPr lvl="1" indent="-228600" algn="just">
              <a:spcBef>
                <a:spcPct val="0"/>
              </a:spcBef>
              <a:spcAft>
                <a:spcPts val="60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12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26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9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23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7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14 (Tuesday),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15 (Wednesday),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21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4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18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September 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45B5E036-9036-4A55-97E6-BFAEE32092D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0C1AD96A-EB35-4A17-A0B0-523AEC2F1CB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7" name="Date Placeholder 6">
            <a:extLst>
              <a:ext uri="{FF2B5EF4-FFF2-40B4-BE49-F238E27FC236}">
                <a16:creationId xmlns:a16="http://schemas.microsoft.com/office/drawing/2014/main" id="{BAFE18CA-1821-41C8-9152-BBE16D8C330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16378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ITU AHG (ITU Liaison) – July 2020</a:t>
            </a:r>
            <a:endParaRPr lang="en-GB" dirty="0"/>
          </a:p>
        </p:txBody>
      </p:sp>
      <p:sp>
        <p:nvSpPr>
          <p:cNvPr id="5122" name="Rectangle 2"/>
          <p:cNvSpPr>
            <a:spLocks noGrp="1" noChangeArrowheads="1"/>
          </p:cNvSpPr>
          <p:nvPr>
            <p:ph idx="1"/>
          </p:nvPr>
        </p:nvSpPr>
        <p:spPr>
          <a:xfrm>
            <a:off x="929217" y="1600200"/>
            <a:ext cx="10361084" cy="4692649"/>
          </a:xfrm>
          <a:ln/>
        </p:spPr>
        <p:txBody>
          <a:bodyPr/>
          <a:lstStyle/>
          <a:p>
            <a:pPr marL="342900" lvl="2" indent="-342900">
              <a:spcBef>
                <a:spcPts val="300"/>
              </a:spcBef>
              <a:spcAft>
                <a:spcPts val="0"/>
              </a:spcAft>
              <a:buFont typeface="Arial" panose="020B0604020202020204" pitchFamily="34" charset="0"/>
              <a:buChar char="•"/>
              <a:defRPr/>
            </a:pPr>
            <a:r>
              <a:rPr lang="en-US" altLang="en-US" dirty="0"/>
              <a:t>ITU AHG Approved the following recommendation on Mar 30</a:t>
            </a:r>
          </a:p>
          <a:p>
            <a:pPr marL="342900" lvl="2" indent="-342900">
              <a:spcBef>
                <a:spcPts val="300"/>
              </a:spcBef>
              <a:spcAft>
                <a:spcPts val="0"/>
              </a:spcAft>
              <a:buFont typeface="Arial" panose="020B0604020202020204" pitchFamily="34" charset="0"/>
              <a:buChar char="•"/>
              <a:defRPr/>
            </a:pPr>
            <a:r>
              <a:rPr lang="en-US" altLang="en-US" dirty="0"/>
              <a:t>ITU AHG Recommends 11-20-0253-06-0itu and 11-20-0254-07-0itu to 802.11 and 802.18 as proposed changes to M-1450-5 and M.1801.2</a:t>
            </a:r>
          </a:p>
          <a:p>
            <a:pPr marL="685800" lvl="3" indent="-342900">
              <a:spcBef>
                <a:spcPts val="300"/>
              </a:spcBef>
              <a:spcAft>
                <a:spcPts val="0"/>
              </a:spcAft>
              <a:buFont typeface="Arial" panose="020B0604020202020204" pitchFamily="34" charset="0"/>
              <a:buChar char="•"/>
              <a:defRPr/>
            </a:pPr>
            <a:r>
              <a:rPr lang="en-US" sz="1800" dirty="0"/>
              <a:t>11-20-0253-06-0itu, Proposed modifications to ITU-R M.1450-5</a:t>
            </a:r>
          </a:p>
          <a:p>
            <a:pPr marL="685800" lvl="3" indent="-342900">
              <a:spcBef>
                <a:spcPts val="300"/>
              </a:spcBef>
              <a:spcAft>
                <a:spcPts val="0"/>
              </a:spcAft>
              <a:buFont typeface="Arial" panose="020B0604020202020204" pitchFamily="34" charset="0"/>
              <a:buChar char="•"/>
              <a:defRPr/>
            </a:pPr>
            <a:r>
              <a:rPr lang="en-US" sz="1800" dirty="0"/>
              <a:t>11-20-0254-07-0itu, Proposed modifications to ITU-R M.1801-2</a:t>
            </a:r>
          </a:p>
          <a:p>
            <a:pPr marL="228600" lvl="2" indent="-342900">
              <a:spcBef>
                <a:spcPts val="300"/>
              </a:spcBef>
              <a:spcAft>
                <a:spcPts val="0"/>
              </a:spcAft>
              <a:buFont typeface="Arial" panose="020B0604020202020204" pitchFamily="34" charset="0"/>
              <a:buChar char="•"/>
              <a:defRPr/>
            </a:pPr>
            <a:r>
              <a:rPr lang="en-US" dirty="0"/>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sz="1800" dirty="0"/>
              <a:t>IEEE 802.18-20/0061r03,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802.18-20/0060r03, Proposed modifications to ITU-R M.1801-2</a:t>
            </a:r>
          </a:p>
          <a:p>
            <a:pPr marL="228600" lvl="2" indent="-342900">
              <a:spcBef>
                <a:spcPts val="300"/>
              </a:spcBef>
              <a:spcAft>
                <a:spcPts val="0"/>
              </a:spcAft>
              <a:buFont typeface="Arial" panose="020B0604020202020204" pitchFamily="34" charset="0"/>
              <a:buChar char="•"/>
              <a:defRPr/>
            </a:pPr>
            <a:r>
              <a:rPr lang="en-US" sz="2000" dirty="0"/>
              <a:t>EC approved the two contributions on June 2, 2020</a:t>
            </a:r>
          </a:p>
          <a:p>
            <a:pPr marL="228600" lvl="2" indent="-342900">
              <a:spcBef>
                <a:spcPts val="300"/>
              </a:spcBef>
              <a:spcAft>
                <a:spcPts val="0"/>
              </a:spcAft>
              <a:buFont typeface="Arial" panose="020B0604020202020204" pitchFamily="34" charset="0"/>
              <a:buChar char="•"/>
              <a:defRPr/>
            </a:pPr>
            <a:r>
              <a:rPr lang="en-US" sz="2000" dirty="0"/>
              <a:t>Following final (editorially modified) versions are being submitted to WP 5A for its : 20-30 July 2020 meeting</a:t>
            </a:r>
          </a:p>
          <a:p>
            <a:pPr marL="685800" lvl="3" indent="-342900">
              <a:spcBef>
                <a:spcPts val="300"/>
              </a:spcBef>
              <a:spcAft>
                <a:spcPts val="0"/>
              </a:spcAft>
              <a:buFont typeface="Arial" panose="020B0604020202020204" pitchFamily="34" charset="0"/>
              <a:buChar char="•"/>
              <a:defRPr/>
            </a:pPr>
            <a:r>
              <a:rPr lang="en-US" sz="1800" dirty="0"/>
              <a:t>IEEE 802.18-20/0061r04,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802.18-20/0060r04, Proposed modifications to ITU-R M.1801-2</a:t>
            </a:r>
          </a:p>
          <a:p>
            <a:pPr marL="342900" lvl="3" indent="0">
              <a:spcBef>
                <a:spcPts val="300"/>
              </a:spcBef>
              <a:spcAft>
                <a:spcPts val="0"/>
              </a:spcAft>
              <a:defRPr/>
            </a:pPr>
            <a:endParaRPr lang="en-US" sz="1800" dirty="0"/>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7" name="Date Placeholder 6"/>
          <p:cNvSpPr>
            <a:spLocks noGrp="1"/>
          </p:cNvSpPr>
          <p:nvPr>
            <p:ph type="dt" idx="15"/>
          </p:nvPr>
        </p:nvSpPr>
        <p:spPr/>
        <p:txBody>
          <a:bodyPr/>
          <a:lstStyle/>
          <a:p>
            <a:r>
              <a:rPr lang="en-US" dirty="0"/>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nvPr>
        </p:nvGraphicFramePr>
        <p:xfrm>
          <a:off x="737392" y="1374227"/>
          <a:ext cx="9832832" cy="5009379"/>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val="4261970102"/>
                    </a:ext>
                  </a:extLst>
                </a:gridCol>
                <a:gridCol w="422231">
                  <a:extLst>
                    <a:ext uri="{9D8B030D-6E8A-4147-A177-3AD203B41FA5}">
                      <a16:colId xmlns:a16="http://schemas.microsoft.com/office/drawing/2014/main" val="78877518"/>
                    </a:ext>
                  </a:extLst>
                </a:gridCol>
                <a:gridCol w="457200">
                  <a:extLst>
                    <a:ext uri="{9D8B030D-6E8A-4147-A177-3AD203B41FA5}">
                      <a16:colId xmlns:a16="http://schemas.microsoft.com/office/drawing/2014/main" val="145119986"/>
                    </a:ext>
                  </a:extLst>
                </a:gridCol>
                <a:gridCol w="609600">
                  <a:extLst>
                    <a:ext uri="{9D8B030D-6E8A-4147-A177-3AD203B41FA5}">
                      <a16:colId xmlns:a16="http://schemas.microsoft.com/office/drawing/2014/main" val="3029749347"/>
                    </a:ext>
                  </a:extLst>
                </a:gridCol>
                <a:gridCol w="5334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6096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457200">
                  <a:extLst>
                    <a:ext uri="{9D8B030D-6E8A-4147-A177-3AD203B41FA5}">
                      <a16:colId xmlns:a16="http://schemas.microsoft.com/office/drawing/2014/main" val="2849464904"/>
                    </a:ext>
                  </a:extLst>
                </a:gridCol>
                <a:gridCol w="457200">
                  <a:extLst>
                    <a:ext uri="{9D8B030D-6E8A-4147-A177-3AD203B41FA5}">
                      <a16:colId xmlns:a16="http://schemas.microsoft.com/office/drawing/2014/main" val="3784159027"/>
                    </a:ext>
                  </a:extLst>
                </a:gridCol>
                <a:gridCol w="1143000">
                  <a:extLst>
                    <a:ext uri="{9D8B030D-6E8A-4147-A177-3AD203B41FA5}">
                      <a16:colId xmlns:a16="http://schemas.microsoft.com/office/drawing/2014/main" val="309422106"/>
                    </a:ext>
                  </a:extLst>
                </a:gridCol>
                <a:gridCol w="457200">
                  <a:extLst>
                    <a:ext uri="{9D8B030D-6E8A-4147-A177-3AD203B41FA5}">
                      <a16:colId xmlns:a16="http://schemas.microsoft.com/office/drawing/2014/main" val="2746800865"/>
                    </a:ext>
                  </a:extLst>
                </a:gridCol>
                <a:gridCol w="1938583">
                  <a:extLst>
                    <a:ext uri="{9D8B030D-6E8A-4147-A177-3AD203B41FA5}">
                      <a16:colId xmlns:a16="http://schemas.microsoft.com/office/drawing/2014/main" val="664609411"/>
                    </a:ext>
                  </a:extLst>
                </a:gridCol>
                <a:gridCol w="1185617">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Carlos </a:t>
                      </a:r>
                      <a:r>
                        <a:rPr kumimoji="0" lang="en-US" sz="1600" b="0" i="0" u="none" strike="noStrike" cap="none" normalizeH="0" baseline="0" dirty="0" err="1">
                          <a:ln>
                            <a:noFill/>
                          </a:ln>
                          <a:solidFill>
                            <a:schemeClr val="tx1">
                              <a:lumMod val="95000"/>
                              <a:lumOff val="5000"/>
                            </a:schemeClr>
                          </a:solidFill>
                          <a:effectLst/>
                          <a:latin typeface="Times New Roman" pitchFamily="18" charset="0"/>
                        </a:rPr>
                        <a:t>Cordeiro</a:t>
                      </a:r>
                      <a:endParaRPr kumimoji="0" lang="en-US" sz="16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16-Jun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lumMod val="95000"/>
                              <a:lumOff val="5000"/>
                            </a:schemeClr>
                          </a:solidFill>
                        </a:rPr>
                        <a:t>Volker </a:t>
                      </a:r>
                      <a:r>
                        <a:rPr lang="en-US" sz="1600" dirty="0" err="1">
                          <a:solidFill>
                            <a:schemeClr val="tx1">
                              <a:lumMod val="95000"/>
                              <a:lumOff val="5000"/>
                            </a:schemeClr>
                          </a:solidFill>
                        </a:rPr>
                        <a:t>Jungnickel</a:t>
                      </a:r>
                      <a:r>
                        <a:rPr lang="en-US" sz="1600" dirty="0">
                          <a:solidFill>
                            <a:schemeClr val="tx1">
                              <a:lumMod val="95000"/>
                              <a:lumOff val="5000"/>
                            </a:schemeClr>
                          </a:solidFill>
                        </a:rPr>
                        <a:t>, Harry </a:t>
                      </a:r>
                      <a:r>
                        <a:rPr lang="en-US" sz="1600" dirty="0" err="1">
                          <a:solidFill>
                            <a:schemeClr val="tx1">
                              <a:lumMod val="95000"/>
                              <a:lumOff val="5000"/>
                            </a:schemeClr>
                          </a:solidFill>
                        </a:rPr>
                        <a:t>Bims</a:t>
                      </a:r>
                      <a:endParaRPr lang="en-US" sz="1600" dirty="0">
                        <a:solidFill>
                          <a:schemeClr val="tx1">
                            <a:lumMod val="95000"/>
                            <a:lumOff val="5000"/>
                          </a:schemeClr>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lumMod val="95000"/>
                              <a:lumOff val="5000"/>
                            </a:schemeClr>
                          </a:solidFill>
                        </a:rPr>
                        <a:t>Bahar</a:t>
                      </a:r>
                      <a:r>
                        <a:rPr lang="en-US" sz="1600" dirty="0">
                          <a:solidFill>
                            <a:schemeClr val="tx1">
                              <a:lumMod val="95000"/>
                              <a:lumOff val="5000"/>
                            </a:schemeClr>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lumMod val="95000"/>
                              <a:lumOff val="5000"/>
                            </a:schemeClr>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 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11-11/0270r51 (July 2020)</a:t>
            </a:r>
          </a:p>
          <a:p>
            <a:pPr eaLnBrk="1" hangingPunct="1"/>
            <a:r>
              <a:rPr lang="en-US" altLang="en-US" dirty="0"/>
              <a:t>Changes since last meeting:</a:t>
            </a:r>
          </a:p>
          <a:p>
            <a:pPr lvl="1" eaLnBrk="1" hangingPunct="1"/>
            <a:r>
              <a:rPr lang="en-US" altLang="en-US" dirty="0" err="1"/>
              <a:t>TGba</a:t>
            </a:r>
            <a:r>
              <a:rPr lang="en-US" altLang="en-US" dirty="0"/>
              <a:t> allocations</a:t>
            </a:r>
          </a:p>
          <a:p>
            <a:pPr lvl="1" eaLnBrk="1" hangingPunct="1"/>
            <a:r>
              <a:rPr lang="en-US" altLang="en-US"/>
              <a:t>Wi-Fi </a:t>
            </a:r>
            <a:r>
              <a:rPr lang="en-US" altLang="en-US" dirty="0"/>
              <a:t>Alliance allocations and associated reallocations for </a:t>
            </a:r>
            <a:r>
              <a:rPr lang="en-US" altLang="en-US" dirty="0" err="1"/>
              <a:t>TGmd</a:t>
            </a:r>
            <a:endParaRPr lang="en-US" altLang="en-US" dirty="0"/>
          </a:p>
          <a:p>
            <a:pPr eaLnBrk="1" hangingPunct="1"/>
            <a:r>
              <a:rPr lang="en-US" altLang="en-US" dirty="0"/>
              <a:t>Pending changes:</a:t>
            </a:r>
          </a:p>
          <a:p>
            <a:pPr lvl="1" eaLnBrk="1" hangingPunct="1"/>
            <a:r>
              <a:rPr lang="en-US" altLang="en-US" dirty="0"/>
              <a:t>None</a:t>
            </a:r>
          </a:p>
          <a:p>
            <a:pPr lvl="1" eaLnBrk="1" hangingPunct="1"/>
            <a:endParaRPr lang="en-US" altLang="en-US" dirty="0"/>
          </a:p>
        </p:txBody>
      </p:sp>
      <p:sp>
        <p:nvSpPr>
          <p:cNvPr id="2" name="Footer Placeholder 1">
            <a:extLst>
              <a:ext uri="{FF2B5EF4-FFF2-40B4-BE49-F238E27FC236}">
                <a16:creationId xmlns:a16="http://schemas.microsoft.com/office/drawing/2014/main" id="{5A909581-3C5E-486B-B639-4D0D59360999}"/>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E528DA43-F3F4-4CFF-A75A-7AB45B90EE6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Date Placeholder 3">
            <a:extLst>
              <a:ext uri="{FF2B5EF4-FFF2-40B4-BE49-F238E27FC236}">
                <a16:creationId xmlns:a16="http://schemas.microsoft.com/office/drawing/2014/main" id="{296472F1-62A4-4D84-8218-017624A78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5236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AANI SC – July 2020</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Progress: </a:t>
            </a:r>
            <a:r>
              <a:rPr lang="en-US" b="1" dirty="0"/>
              <a:t>11-20/0013r3 “Draft technical report on interworking between 3GPP 5G network &amp; WLAN”</a:t>
            </a:r>
            <a:r>
              <a:rPr lang="en-US" dirty="0"/>
              <a:t>, Hyun Seo OH (ETRI), et al.</a:t>
            </a:r>
            <a:endParaRPr lang="en-US" altLang="en-US" dirty="0"/>
          </a:p>
          <a:p>
            <a:pPr marL="1371600" lvl="2" indent="-457200">
              <a:buFont typeface="+mj-lt"/>
              <a:buAutoNum type="arabicPeriod"/>
            </a:pPr>
            <a:r>
              <a:rPr lang="en-US" dirty="0"/>
              <a:t>Review and discuss the current report,  </a:t>
            </a:r>
            <a:r>
              <a:rPr lang="en-US" sz="1600" i="1" dirty="0"/>
              <a:t>Straw Poll result 6 July: </a:t>
            </a:r>
            <a:br>
              <a:rPr lang="en-US" sz="1600" i="1" dirty="0"/>
            </a:br>
            <a:r>
              <a:rPr lang="en-US" sz="1600" i="1" dirty="0"/>
              <a:t>Should the AAN SC request a WG Comment Collection on  11-20/0013r3 (y/n/a: 11/0/3) </a:t>
            </a:r>
            <a:endParaRPr lang="en-US" i="1" dirty="0"/>
          </a:p>
          <a:p>
            <a:pPr marL="1371600" lvl="2" indent="-457200">
              <a:buFont typeface="+mj-lt"/>
              <a:buAutoNum type="arabicPeriod"/>
            </a:pPr>
            <a:r>
              <a:rPr lang="en-US" dirty="0"/>
              <a:t>Agree the report is mature enough to proceed with a WG Comment Collection</a:t>
            </a:r>
            <a:endParaRPr lang="en-GB" dirty="0"/>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11-19/991</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1 sessions: </a:t>
            </a:r>
            <a:r>
              <a:rPr lang="en-US" altLang="en-US" b="1" dirty="0"/>
              <a:t>Tue 14 July</a:t>
            </a:r>
            <a:r>
              <a:rPr lang="en-US" altLang="en-US" dirty="0"/>
              <a:t>: 9:00-10:00 AM</a:t>
            </a:r>
          </a:p>
          <a:p>
            <a:pPr marL="400050">
              <a:buFont typeface="Arial" panose="020B0604020202020204" pitchFamily="34" charset="0"/>
              <a:buChar char="•"/>
            </a:pPr>
            <a:r>
              <a:rPr lang="en-US" altLang="en-US" sz="2000" dirty="0"/>
              <a:t>Overall Plan:</a:t>
            </a:r>
          </a:p>
          <a:p>
            <a:pPr marL="857250" lvl="1" indent="-342900">
              <a:buFont typeface="+mj-lt"/>
              <a:buAutoNum type="arabicPeriod"/>
            </a:pPr>
            <a:r>
              <a:rPr lang="en-US" altLang="en-US" sz="1600" dirty="0"/>
              <a:t>13 July WG Opening Plenary: Inform the WG of the intent of having a WG Comment Collection</a:t>
            </a:r>
          </a:p>
          <a:p>
            <a:pPr marL="857250" lvl="1" indent="-342900">
              <a:buFont typeface="+mj-lt"/>
              <a:buAutoNum type="arabicPeriod"/>
            </a:pPr>
            <a:r>
              <a:rPr lang="en-US" altLang="en-US" sz="1600" dirty="0"/>
              <a:t>14 July AANI SC Teleconference: Review and discuss the technical report</a:t>
            </a:r>
          </a:p>
          <a:p>
            <a:pPr marL="857250" lvl="1" indent="-342900">
              <a:buFont typeface="+mj-lt"/>
              <a:buAutoNum type="arabicPeriod"/>
            </a:pPr>
            <a:r>
              <a:rPr lang="en-US" altLang="en-US" sz="1600" dirty="0"/>
              <a:t>16 July WG Closing Plenary: Provide an update of status/plans regarding the technical report</a:t>
            </a:r>
          </a:p>
          <a:p>
            <a:pPr marL="857250" lvl="1" indent="-342900">
              <a:buFont typeface="+mj-lt"/>
              <a:buAutoNum type="arabicPeriod"/>
            </a:pPr>
            <a:r>
              <a:rPr lang="en-US" altLang="en-US" sz="1600" dirty="0"/>
              <a:t>20 July – 9 August – WG Comment Collection</a:t>
            </a:r>
          </a:p>
          <a:p>
            <a:pPr marL="857250" lvl="1" indent="-342900">
              <a:buFont typeface="+mj-lt"/>
              <a:buAutoNum type="arabicPeriod"/>
            </a:pPr>
            <a:r>
              <a:rPr lang="en-US" altLang="en-US" sz="1600" dirty="0"/>
              <a:t>17 August – 11 September – Comment Resolution</a:t>
            </a:r>
          </a:p>
          <a:p>
            <a:pPr marL="857250" lvl="1" indent="-342900">
              <a:buFont typeface="+mj-lt"/>
              <a:buAutoNum type="arabicPeriod"/>
            </a:pPr>
            <a:r>
              <a:rPr lang="en-US" altLang="en-US" sz="1600" dirty="0"/>
              <a:t>September Interim (14-17 September) – WG Endorsement of the report </a:t>
            </a:r>
            <a:endParaRPr lang="en-US" altLang="en-US" dirty="0"/>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0B97E4D5-B1F2-4FD4-864F-F82201E1B725}"/>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EDE43B42-EC83-4055-9EC9-BD3E6CD07D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Date Placeholder 8">
            <a:extLst>
              <a:ext uri="{FF2B5EF4-FFF2-40B4-BE49-F238E27FC236}">
                <a16:creationId xmlns:a16="http://schemas.microsoft.com/office/drawing/2014/main" id="{838002E9-EB12-4456-9749-5C643FD24E8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3007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A537-DE3C-4712-808A-1BEFFD1437FB}"/>
              </a:ext>
            </a:extLst>
          </p:cNvPr>
          <p:cNvSpPr>
            <a:spLocks noGrp="1"/>
          </p:cNvSpPr>
          <p:nvPr>
            <p:ph type="title"/>
          </p:nvPr>
        </p:nvSpPr>
        <p:spPr/>
        <p:txBody>
          <a:bodyPr/>
          <a:lstStyle/>
          <a:p>
            <a:r>
              <a:rPr lang="en-US" sz="2400" dirty="0"/>
              <a:t>11-20/0013r4 “Draft technical report on interworking between 3GPP 5G network &amp; WLAN”</a:t>
            </a:r>
          </a:p>
        </p:txBody>
      </p:sp>
      <p:sp>
        <p:nvSpPr>
          <p:cNvPr id="3" name="Content Placeholder 2">
            <a:extLst>
              <a:ext uri="{FF2B5EF4-FFF2-40B4-BE49-F238E27FC236}">
                <a16:creationId xmlns:a16="http://schemas.microsoft.com/office/drawing/2014/main" id="{CF5DA037-A137-47D9-852B-636F8A883D71}"/>
              </a:ext>
            </a:extLst>
          </p:cNvPr>
          <p:cNvSpPr>
            <a:spLocks noGrp="1"/>
          </p:cNvSpPr>
          <p:nvPr>
            <p:ph idx="1"/>
          </p:nvPr>
        </p:nvSpPr>
        <p:spPr>
          <a:xfrm>
            <a:off x="2209801" y="1751014"/>
            <a:ext cx="7770813" cy="4497386"/>
          </a:xfrm>
        </p:spPr>
        <p:txBody>
          <a:bodyPr/>
          <a:lstStyle/>
          <a:p>
            <a:pPr marL="57150" indent="0">
              <a:spcBef>
                <a:spcPts val="0"/>
              </a:spcBef>
              <a:spcAft>
                <a:spcPts val="0"/>
              </a:spcAft>
            </a:pPr>
            <a:r>
              <a:rPr lang="en-US" sz="1600" b="0" i="1" dirty="0">
                <a:latin typeface="Times New Roman" panose="02020603050405020304" pitchFamily="18" charset="0"/>
                <a:ea typeface="Malgun Gothic" panose="020B0503020000020004" pitchFamily="34" charset="-127"/>
              </a:rPr>
              <a:t>Quoted from the report:</a:t>
            </a:r>
          </a:p>
          <a:p>
            <a:pPr marL="57150" indent="0">
              <a:spcBef>
                <a:spcPts val="0"/>
              </a:spcBef>
              <a:spcAft>
                <a:spcPts val="0"/>
              </a:spcAft>
            </a:pPr>
            <a:r>
              <a:rPr lang="en-US" dirty="0">
                <a:latin typeface="Times New Roman" panose="02020603050405020304" pitchFamily="18" charset="0"/>
                <a:ea typeface="Malgun Gothic" panose="020B0503020000020004" pitchFamily="34" charset="-127"/>
              </a:rPr>
              <a:t>5.2 </a:t>
            </a:r>
            <a:r>
              <a:rPr lang="en-US" b="1" dirty="0">
                <a:effectLst/>
                <a:latin typeface="Times New Roman" panose="02020603050405020304" pitchFamily="18" charset="0"/>
                <a:ea typeface="Malgun Gothic" panose="020B0503020000020004" pitchFamily="34" charset="-127"/>
              </a:rPr>
              <a:t>Technical Recommendations</a:t>
            </a:r>
            <a:endParaRPr lang="en-US" dirty="0">
              <a:effectLst/>
              <a:latin typeface="Times New Roman" panose="02020603050405020304" pitchFamily="18" charset="0"/>
              <a:ea typeface="Malgun Gothic" panose="020B0503020000020004" pitchFamily="34" charset="-127"/>
            </a:endParaRPr>
          </a:p>
          <a:p>
            <a:pPr marL="0">
              <a:spcBef>
                <a:spcPts val="0"/>
              </a:spcBef>
              <a:spcAft>
                <a:spcPts val="0"/>
              </a:spcAft>
            </a:pPr>
            <a:r>
              <a:rPr lang="en-US" sz="1100" dirty="0">
                <a:latin typeface="Times New Roman" panose="02020603050405020304" pitchFamily="18" charset="0"/>
                <a:ea typeface="Malgun Gothic" panose="020B0503020000020004" pitchFamily="34" charset="-127"/>
              </a:rPr>
              <a:t> </a:t>
            </a:r>
          </a:p>
          <a:p>
            <a:pPr marL="0" algn="just">
              <a:spcBef>
                <a:spcPts val="0"/>
              </a:spcBef>
              <a:spcAft>
                <a:spcPts val="0"/>
              </a:spcAft>
            </a:pPr>
            <a:r>
              <a:rPr lang="en-US" sz="2000" dirty="0">
                <a:latin typeface="Times New Roman" panose="02020603050405020304" pitchFamily="18" charset="0"/>
                <a:ea typeface="Malgun Gothic" panose="020B0503020000020004" pitchFamily="34" charset="-127"/>
              </a:rPr>
              <a:t>WLAN supports high data rate to meet the performance of 5G network vision in the low mobility scenario and it is integrated as one of access networks for 3GPP 5G network. Therefore, 802.11 should consider adding new functional entities and signaling procedures to support interworking with the 3GPP 5G network. The following new functional entities should be added: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Radio scanning and association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Registration and authentication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NAS signaling messages</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session initiation/modification/termination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data QoS management </a:t>
            </a:r>
          </a:p>
          <a:p>
            <a:endParaRPr lang="en-US" dirty="0"/>
          </a:p>
        </p:txBody>
      </p:sp>
      <p:sp>
        <p:nvSpPr>
          <p:cNvPr id="7" name="Footer Placeholder 6">
            <a:extLst>
              <a:ext uri="{FF2B5EF4-FFF2-40B4-BE49-F238E27FC236}">
                <a16:creationId xmlns:a16="http://schemas.microsoft.com/office/drawing/2014/main" id="{77D9BD92-3C20-4EEC-8FB4-1BD76A2B1548}"/>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E6D6B56-01E3-4C7A-B378-4D4402F6941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9A7E7BEB-6361-45F5-91C6-D971AAA45BC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79392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2020</a:t>
            </a:r>
            <a:endParaRPr lang="en-GB" dirty="0"/>
          </a:p>
        </p:txBody>
      </p:sp>
      <p:sp>
        <p:nvSpPr>
          <p:cNvPr id="5122" name="Rectangle 2"/>
          <p:cNvSpPr>
            <a:spLocks noGrp="1" noChangeArrowheads="1"/>
          </p:cNvSpPr>
          <p:nvPr>
            <p:ph idx="1"/>
          </p:nvPr>
        </p:nvSpPr>
        <p:spPr>
          <a:xfrm>
            <a:off x="914401" y="1371600"/>
            <a:ext cx="10361084" cy="5153025"/>
          </a:xfrm>
          <a:ln/>
        </p:spPr>
        <p:txBody>
          <a:bodyPr/>
          <a:lstStyle/>
          <a:p>
            <a:pPr marL="342900" lvl="2" indent="-342900">
              <a:spcBef>
                <a:spcPts val="300"/>
              </a:spcBef>
              <a:spcAft>
                <a:spcPts val="0"/>
              </a:spcAft>
              <a:defRPr/>
            </a:pPr>
            <a:r>
              <a:rPr lang="en-US" altLang="en-US" sz="2400" b="1" dirty="0"/>
              <a:t>No meetings since January.  </a:t>
            </a:r>
          </a:p>
          <a:p>
            <a:pPr marL="342900" lvl="2" indent="-342900">
              <a:spcBef>
                <a:spcPts val="300"/>
              </a:spcBef>
              <a:spcAft>
                <a:spcPts val="0"/>
              </a:spcAft>
              <a:defRPr/>
            </a:pPr>
            <a:r>
              <a:rPr lang="en-US" altLang="en-US" sz="2400" b="1" dirty="0"/>
              <a:t>Will schedule a call later in July (after plenary), to discuss </a:t>
            </a:r>
            <a:r>
              <a:rPr lang="en-US" sz="2400" b="1" dirty="0" err="1"/>
              <a:t>TGbe</a:t>
            </a:r>
            <a:r>
              <a:rPr lang="en-US" sz="2400" b="1" dirty="0"/>
              <a:t> (EHT) multi-band/multi-link operation architecture</a:t>
            </a:r>
            <a:endParaRPr lang="en-US" altLang="en-US" sz="2400" b="1" dirty="0"/>
          </a:p>
          <a:p>
            <a:pPr marL="342900" lvl="2" indent="-342900">
              <a:spcBef>
                <a:spcPts val="300"/>
              </a:spcBef>
              <a:spcAft>
                <a:spcPts val="0"/>
              </a:spcAft>
              <a:defRPr/>
            </a:pPr>
            <a:r>
              <a:rPr lang="en-US" altLang="en-US" sz="2400" b="1" dirty="0"/>
              <a:t>Other items being tracked:</a:t>
            </a:r>
          </a:p>
          <a:p>
            <a:pPr marL="685800" lvl="2" indent="-342900">
              <a:lnSpc>
                <a:spcPct val="90000"/>
              </a:lnSpc>
              <a:buFont typeface="Arial" pitchFamily="34" charset="0"/>
              <a:buChar char="•"/>
              <a:defRPr/>
            </a:pPr>
            <a:r>
              <a:rPr lang="en-US" b="1" dirty="0"/>
              <a:t>Annex G </a:t>
            </a:r>
            <a:r>
              <a:rPr lang="en-US" dirty="0"/>
              <a:t>(purpose and value?, work to update or work to deprecate?)</a:t>
            </a:r>
            <a:endParaRPr lang="en-US" b="1" dirty="0"/>
          </a:p>
          <a:p>
            <a:pPr marL="685800" lvl="2" indent="-342900">
              <a:lnSpc>
                <a:spcPct val="90000"/>
              </a:lnSpc>
              <a:buFont typeface="Arial" pitchFamily="34" charset="0"/>
              <a:buChar char="•"/>
              <a:defRPr/>
            </a:pPr>
            <a:r>
              <a:rPr lang="en-US" b="1" dirty="0"/>
              <a:t>“What is an ESS?”: </a:t>
            </a:r>
            <a:r>
              <a:rPr lang="en-US" dirty="0">
                <a:hlinkClick r:id="rId3"/>
              </a:rPr>
              <a:t>11-20/0177r1</a:t>
            </a:r>
            <a:r>
              <a:rPr lang="en-US" dirty="0"/>
              <a:t> liaised to </a:t>
            </a:r>
            <a:r>
              <a:rPr lang="en-US" dirty="0" err="1"/>
              <a:t>REVmd</a:t>
            </a:r>
            <a:r>
              <a:rPr lang="en-US" dirty="0"/>
              <a:t>. Consider other changes to remove 802.2/LLC terms?</a:t>
            </a:r>
            <a:endParaRPr lang="en-US" dirty="0">
              <a:solidFill>
                <a:schemeClr val="accent2">
                  <a:lumMod val="75000"/>
                </a:schemeClr>
              </a:solidFill>
            </a:endParaRPr>
          </a:p>
          <a:p>
            <a:pPr marL="685800" lvl="2" indent="-342900">
              <a:lnSpc>
                <a:spcPct val="90000"/>
              </a:lnSpc>
              <a:buFont typeface="Arial" pitchFamily="34" charset="0"/>
              <a:buChar char="•"/>
              <a:defRPr/>
            </a:pPr>
            <a:r>
              <a:rPr lang="en-US" b="1" dirty="0"/>
              <a:t>“What is a STA?” </a:t>
            </a:r>
            <a:r>
              <a:rPr lang="en-US" dirty="0"/>
              <a:t>(per </a:t>
            </a:r>
            <a:r>
              <a:rPr lang="en-US" dirty="0" err="1"/>
              <a:t>REVmd</a:t>
            </a:r>
            <a:r>
              <a:rPr lang="en-US" dirty="0"/>
              <a:t> discussion: </a:t>
            </a:r>
            <a:r>
              <a:rPr lang="en-US"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2" indent="-342900">
              <a:lnSpc>
                <a:spcPct val="90000"/>
              </a:lnSpc>
              <a:spcBef>
                <a:spcPts val="300"/>
              </a:spcBef>
              <a:spcAft>
                <a:spcPts val="0"/>
              </a:spcAft>
              <a:buFont typeface="Arial" pitchFamily="34" charset="0"/>
              <a:buChar char="•"/>
              <a:defRPr/>
            </a:pPr>
            <a:r>
              <a:rPr lang="en-US" b="1" dirty="0"/>
              <a:t>Monitor </a:t>
            </a:r>
            <a:r>
              <a:rPr lang="en-US" b="1" dirty="0" err="1"/>
              <a:t>TGbd’s</a:t>
            </a:r>
            <a:r>
              <a:rPr lang="en-US" b="1" dirty="0"/>
              <a:t> other activities in support of IEEE 1609</a:t>
            </a:r>
          </a:p>
          <a:p>
            <a:pPr marL="685800" lvl="3" indent="-342900">
              <a:lnSpc>
                <a:spcPct val="90000"/>
              </a:lnSpc>
              <a:spcBef>
                <a:spcPts val="300"/>
              </a:spcBef>
              <a:spcAft>
                <a:spcPts val="0"/>
              </a:spcAft>
              <a:buFont typeface="Arial" panose="020B0604020202020204" pitchFamily="34" charset="0"/>
              <a:buChar char="•"/>
              <a:defRPr/>
            </a:pPr>
            <a:r>
              <a:rPr lang="en-US" sz="1800" b="1" dirty="0" err="1"/>
              <a:t>TGbc</a:t>
            </a:r>
            <a:r>
              <a:rPr lang="en-US" sz="1800" b="1" dirty="0"/>
              <a:t> (Broadcast) unassociated broadcast, broadcast reception</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5"/>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D6A0A17-216D-4C67-9D70-DD6C17C1392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C9C0A5B-9132-47B6-BA45-36D1C5720A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a:extLst>
              <a:ext uri="{FF2B5EF4-FFF2-40B4-BE49-F238E27FC236}">
                <a16:creationId xmlns:a16="http://schemas.microsoft.com/office/drawing/2014/main" id="{103FF8EE-41C8-4AD3-9A71-61FAC7FFCA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59437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04785E-67BB-4305-9B97-6021308D188E}">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5d48a4fd-b80d-4fe1-b239-a49a0c8fe0fd"/>
    <ds:schemaRef ds:uri="23347348-f209-4824-a23a-1433d5a4d5f5"/>
    <ds:schemaRef ds:uri="http://www.w3.org/XML/1998/namespace"/>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15042</TotalTime>
  <Words>4278</Words>
  <Application>Microsoft Office PowerPoint</Application>
  <PresentationFormat>Widescreen</PresentationFormat>
  <Paragraphs>893</Paragraphs>
  <Slides>45</Slides>
  <Notes>25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9" baseType="lpstr">
      <vt:lpstr>Arial</vt:lpstr>
      <vt:lpstr>Times New Roman</vt:lpstr>
      <vt:lpstr>Office Theme</vt:lpstr>
      <vt:lpstr>Document</vt:lpstr>
      <vt:lpstr>WG11 Opening Report Snapshot Slides July 2020</vt:lpstr>
      <vt:lpstr>Abstract</vt:lpstr>
      <vt:lpstr>Editors Meeting: Agenda for 2020-07-07</vt:lpstr>
      <vt:lpstr>Editor Amendment Ordering</vt:lpstr>
      <vt:lpstr>Draft Development Snapshot</vt:lpstr>
      <vt:lpstr>ANA Status</vt:lpstr>
      <vt:lpstr>AANI SC – July 2020</vt:lpstr>
      <vt:lpstr>11-20/0013r4 “Draft technical report on interworking between 3GPP 5G network &amp; WLAN”</vt:lpstr>
      <vt:lpstr>ARC (Architecture) – July 2020</vt:lpstr>
      <vt:lpstr>The IEEE 802.11 Coex SC will formally meet one during virtual meeting Jul 2020</vt:lpstr>
      <vt:lpstr>The IEEE 802.11 Coex SC will focus on various issues related to coexistence</vt:lpstr>
      <vt:lpstr>PAR Review SC – Snapshot slide Chair: Jon Rosdahl</vt:lpstr>
      <vt:lpstr>WNG SC (Wireless Next Generation)  – July 2020</vt:lpstr>
      <vt:lpstr>IEEE 802 JTC1 Standing Committee July 2020 opening report for EC</vt:lpstr>
      <vt:lpstr>The IEEE 802 JTC1 SC has one slot at the July 2020 virtual plenary meeting in Hawaii</vt:lpstr>
      <vt:lpstr>After a long hiatus in FDIS ballots, five ballots completed in the last few months</vt:lpstr>
      <vt:lpstr>SC6 is starting a number of activities with potential overlap with IEEE 802 work</vt:lpstr>
      <vt:lpstr>IEEE 802 has sent 62 standards through to PSDO ratification with 36 in-process</vt:lpstr>
      <vt:lpstr>TGmd (Maintenance) – Summary</vt:lpstr>
      <vt:lpstr>TGmd – References</vt:lpstr>
      <vt:lpstr>TGmd schedule – January 2020  </vt:lpstr>
      <vt:lpstr>TGmd schedule – July 2020  </vt:lpstr>
      <vt:lpstr>TGax (High Efficiency WLAN) – July 2020</vt:lpstr>
      <vt:lpstr>TGax – July 2020</vt:lpstr>
      <vt:lpstr>TGay (Next Gen 60 GHz) – July 2020</vt:lpstr>
      <vt:lpstr>TGay – July 2020</vt:lpstr>
      <vt:lpstr>TGaz (Next Gen Positioning) – July. 2020</vt:lpstr>
      <vt:lpstr>TGba (Wake-up Radio) </vt:lpstr>
      <vt:lpstr>TGbb (Light Communication)</vt:lpstr>
      <vt:lpstr>TGbc (Broadcast Services) Chair: Marc Emmelmann</vt:lpstr>
      <vt:lpstr>TGbc (Broadcast Services) Chair: Marc Emmelmann</vt:lpstr>
      <vt:lpstr>TGbc (Broadcast Services) Chair: Marc Emmelmann</vt:lpstr>
      <vt:lpstr>TGbd (Next Gen V2X) – July 2020</vt:lpstr>
      <vt:lpstr>TGbd (Next Gen V2X) – July 2020</vt:lpstr>
      <vt:lpstr>TGbd (Next Gen V2X) – July 2020</vt:lpstr>
      <vt:lpstr>TGbd (Next Gen V2X) – July 2020</vt:lpstr>
      <vt:lpstr>TGbe (Extremely High Throughput)</vt:lpstr>
      <vt:lpstr>TGbe (Extremely High Throughput)</vt:lpstr>
      <vt:lpstr>Teleconference Plan</vt:lpstr>
      <vt:lpstr>RCM SG (Random and Changing MAC Addresses)</vt:lpstr>
      <vt:lpstr>RCM SG – Teleconference Schedule</vt:lpstr>
      <vt:lpstr>RCM SG – Background documents</vt:lpstr>
      <vt:lpstr>SENS SG (Wireless Sensing) – July 2020</vt:lpstr>
      <vt:lpstr>SENS SG – Teleconference Times</vt:lpstr>
      <vt:lpstr>ITU AHG (ITU Liaison) – July 2020</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Robert Stacey</cp:lastModifiedBy>
  <cp:revision>184</cp:revision>
  <cp:lastPrinted>1601-01-01T00:00:00Z</cp:lastPrinted>
  <dcterms:created xsi:type="dcterms:W3CDTF">2018-05-02T19:26:26Z</dcterms:created>
  <dcterms:modified xsi:type="dcterms:W3CDTF">2020-07-13T12:53:03Z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2020-07-13 12:53:02Z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