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871F9B-F7A4-4810-8B32-EC54B4C37F6C}" v="2" dt="2020-07-10T21:05:10.9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6" d="100"/>
          <a:sy n="116" d="100"/>
        </p:scale>
        <p:origin x="102" y="7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Stacey" userId="8f61b79c-1993-4b76-a5c5-6bb0e2071c28" providerId="ADAL" clId="{39871F9B-F7A4-4810-8B32-EC54B4C37F6C}"/>
    <pc:docChg chg="custSel delSld modSld modMainMaster">
      <pc:chgData name="Robert Stacey" userId="8f61b79c-1993-4b76-a5c5-6bb0e2071c28" providerId="ADAL" clId="{39871F9B-F7A4-4810-8B32-EC54B4C37F6C}" dt="2020-07-10T21:40:08.686" v="25" actId="2696"/>
      <pc:docMkLst>
        <pc:docMk/>
      </pc:docMkLst>
      <pc:sldChg chg="modSp">
        <pc:chgData name="Robert Stacey" userId="8f61b79c-1993-4b76-a5c5-6bb0e2071c28" providerId="ADAL" clId="{39871F9B-F7A4-4810-8B32-EC54B4C37F6C}" dt="2020-07-10T20:58:37.755" v="7" actId="20577"/>
        <pc:sldMkLst>
          <pc:docMk/>
          <pc:sldMk cId="0" sldId="256"/>
        </pc:sldMkLst>
        <pc:spChg chg="mod">
          <ac:chgData name="Robert Stacey" userId="8f61b79c-1993-4b76-a5c5-6bb0e2071c28" providerId="ADAL" clId="{39871F9B-F7A4-4810-8B32-EC54B4C37F6C}" dt="2020-07-10T20:58:30.915" v="3" actId="20577"/>
          <ac:spMkLst>
            <pc:docMk/>
            <pc:sldMk cId="0" sldId="256"/>
            <ac:spMk id="3073" creationId="{00000000-0000-0000-0000-000000000000}"/>
          </ac:spMkLst>
        </pc:spChg>
        <pc:spChg chg="mod">
          <ac:chgData name="Robert Stacey" userId="8f61b79c-1993-4b76-a5c5-6bb0e2071c28" providerId="ADAL" clId="{39871F9B-F7A4-4810-8B32-EC54B4C37F6C}" dt="2020-07-10T20:58:37.755" v="7" actId="20577"/>
          <ac:spMkLst>
            <pc:docMk/>
            <pc:sldMk cId="0" sldId="256"/>
            <ac:spMk id="3074" creationId="{00000000-0000-0000-0000-000000000000}"/>
          </ac:spMkLst>
        </pc:spChg>
      </pc:sldChg>
      <pc:sldChg chg="del">
        <pc:chgData name="Robert Stacey" userId="8f61b79c-1993-4b76-a5c5-6bb0e2071c28" providerId="ADAL" clId="{39871F9B-F7A4-4810-8B32-EC54B4C37F6C}" dt="2020-07-10T21:40:08.686" v="25" actId="2696"/>
        <pc:sldMkLst>
          <pc:docMk/>
          <pc:sldMk cId="840372179" sldId="277"/>
        </pc:sldMkLst>
      </pc:sldChg>
      <pc:sldChg chg="modSp">
        <pc:chgData name="Robert Stacey" userId="8f61b79c-1993-4b76-a5c5-6bb0e2071c28" providerId="ADAL" clId="{39871F9B-F7A4-4810-8B32-EC54B4C37F6C}" dt="2020-07-10T21:01:26.431" v="24" actId="27636"/>
        <pc:sldMkLst>
          <pc:docMk/>
          <pc:sldMk cId="1781314362" sldId="282"/>
        </pc:sldMkLst>
        <pc:spChg chg="mod">
          <ac:chgData name="Robert Stacey" userId="8f61b79c-1993-4b76-a5c5-6bb0e2071c28" providerId="ADAL" clId="{39871F9B-F7A4-4810-8B32-EC54B4C37F6C}" dt="2020-07-10T21:01:26.431" v="24" actId="27636"/>
          <ac:spMkLst>
            <pc:docMk/>
            <pc:sldMk cId="1781314362" sldId="282"/>
            <ac:spMk id="3" creationId="{478FB917-1F5A-1546-A0E1-08C0CB91A062}"/>
          </ac:spMkLst>
        </pc:spChg>
      </pc:sldChg>
      <pc:sldMasterChg chg="modSp">
        <pc:chgData name="Robert Stacey" userId="8f61b79c-1993-4b76-a5c5-6bb0e2071c28" providerId="ADAL" clId="{39871F9B-F7A4-4810-8B32-EC54B4C37F6C}" dt="2020-07-10T21:01:06.976" v="23" actId="20577"/>
        <pc:sldMasterMkLst>
          <pc:docMk/>
          <pc:sldMasterMk cId="0" sldId="2147483648"/>
        </pc:sldMasterMkLst>
        <pc:spChg chg="mod">
          <ac:chgData name="Robert Stacey" userId="8f61b79c-1993-4b76-a5c5-6bb0e2071c28" providerId="ADAL" clId="{39871F9B-F7A4-4810-8B32-EC54B4C37F6C}" dt="2020-07-10T21:01:06.976" v="23"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802.11-20/0323r0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July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2020-07-10</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26"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July 2020</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905000"/>
            <a:ext cx="10361084" cy="4113213"/>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2020</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2020</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4"/>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13 July 2018)</a:t>
            </a:r>
            <a:endParaRPr lang="en-US" sz="2000" dirty="0">
              <a:hlinkClick r:id="rId6"/>
            </a:endParaRPr>
          </a:p>
          <a:p>
            <a:pPr lvl="1"/>
            <a:r>
              <a:rPr lang="en-US" sz="1800" dirty="0">
                <a:hlinkClick r:id="rId7"/>
              </a:rPr>
              <a:t>https://mentor.ieee.org/802-ec/dcn/17/ec-17-0120-27-0PNP-ieee-802-lmsc-chairs-guidelines.pdf</a:t>
            </a:r>
            <a:r>
              <a:rPr lang="en-US" sz="1800" dirty="0"/>
              <a:t> </a:t>
            </a:r>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July 2020</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July 2020</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802.11 Operations Manual</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July 2020</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2020</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2020</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July 2020</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2020</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2020</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July 2020</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July 2020</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July 2020</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2020</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2020</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July 2020</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2020</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2020</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2020</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2020</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2020</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July 2020</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1134</TotalTime>
  <Words>2784</Words>
  <Application>Microsoft Office PowerPoint</Application>
  <PresentationFormat>Widescreen</PresentationFormat>
  <Paragraphs>371</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July 2020</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Friday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Robert Stacey</cp:lastModifiedBy>
  <cp:revision>58</cp:revision>
  <cp:lastPrinted>1601-01-01T00:00:00Z</cp:lastPrinted>
  <dcterms:created xsi:type="dcterms:W3CDTF">2018-05-05T22:00:08Z</dcterms:created>
  <dcterms:modified xsi:type="dcterms:W3CDTF">2020-07-10T21:40:18Z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2020-07-10 21:40:18Z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