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871F9B-F7A4-4810-8B32-EC54B4C37F6C}" v="2" dt="2020-07-10T21:05:10.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2" y="7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2020-07-10</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6"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July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905000"/>
            <a:ext cx="10361084" cy="4113213"/>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4"/>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13 July 2018)</a:t>
            </a:r>
            <a:endParaRPr lang="en-US" sz="2000" dirty="0">
              <a:hlinkClick r:id="rId6"/>
            </a:endParaRPr>
          </a:p>
          <a:p>
            <a:pPr lvl="1"/>
            <a:r>
              <a:rPr lang="en-US" sz="1800" dirty="0">
                <a:hlinkClick r:id="rId7"/>
              </a:rPr>
              <a:t>https://mentor.ieee.org/802-ec/dcn/17/ec-17-0120-27-0PNP-ieee-802-lmsc-chairs-guidelines.pdf</a:t>
            </a:r>
            <a:r>
              <a:rPr lang="en-US" sz="1800" dirty="0"/>
              <a:t> </a:t>
            </a:r>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2020</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2020</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July 2020</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2020</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July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July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July 2020</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2020</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July 2020</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2020</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2020</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2020</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July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1134</TotalTime>
  <Words>2784</Words>
  <Application>Microsoft Office PowerPoint</Application>
  <PresentationFormat>Widescreen</PresentationFormat>
  <Paragraphs>371</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July 2020</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Robert Stacey</cp:lastModifiedBy>
  <cp:revision>58</cp:revision>
  <cp:lastPrinted>1601-01-01T00:00:00Z</cp:lastPrinted>
  <dcterms:created xsi:type="dcterms:W3CDTF">2018-05-05T22:00:08Z</dcterms:created>
  <dcterms:modified xsi:type="dcterms:W3CDTF">2020-07-10T21:40:18Z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2020-07-10 21:40:18Z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