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70"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70" d="100"/>
          <a:sy n="70" d="100"/>
        </p:scale>
        <p:origin x="51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February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February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February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February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802.11-20/0319r0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0/11-20-0299-00-0itu-itu-liaison-ad-hoc-group-itu-ahg-minutes-for-january-28-2020-meeting.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2020-02-11</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smtClean="0"/>
              <a:t>February </a:t>
            </a:r>
            <a:r>
              <a:rPr lang="en-US" dirty="0"/>
              <a:t>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80"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Next </a:t>
            </a:r>
            <a:r>
              <a:rPr lang="en-US" altLang="en-US" smtClean="0"/>
              <a:t>Meetings</a:t>
            </a:r>
            <a:endParaRPr lang="en-US" altLang="en-US" dirty="0"/>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smtClean="0"/>
              <a:t>Conference </a:t>
            </a:r>
            <a:r>
              <a:rPr lang="en-US" sz="2200" b="1" dirty="0"/>
              <a:t>Call: </a:t>
            </a:r>
            <a:r>
              <a:rPr lang="en-US" sz="2200" b="1" dirty="0" smtClean="0"/>
              <a:t>Feb </a:t>
            </a:r>
            <a:r>
              <a:rPr lang="en-US" sz="2200" b="1" dirty="0"/>
              <a:t>25, 2020 Noon EST (9AM PST)</a:t>
            </a:r>
          </a:p>
          <a:p>
            <a:pPr marL="342900" lvl="2" indent="-342900">
              <a:spcBef>
                <a:spcPts val="300"/>
              </a:spcBef>
              <a:spcAft>
                <a:spcPts val="0"/>
              </a:spcAft>
              <a:buFont typeface="Arial" panose="020B0604020202020204" pitchFamily="34" charset="0"/>
              <a:buChar char="•"/>
              <a:defRPr/>
            </a:pPr>
            <a:r>
              <a:rPr lang="en-US" sz="2200" b="1" dirty="0"/>
              <a:t>Conference Call: </a:t>
            </a:r>
            <a:r>
              <a:rPr lang="en-US" sz="2200" b="1" dirty="0" smtClean="0"/>
              <a:t>Mar </a:t>
            </a:r>
            <a:r>
              <a:rPr lang="en-US" sz="2200" b="1" dirty="0"/>
              <a:t>10, 2020 Noon EST (9AM PST)</a:t>
            </a:r>
          </a:p>
          <a:p>
            <a:pPr marL="342900" lvl="2" indent="-342900">
              <a:spcBef>
                <a:spcPts val="300"/>
              </a:spcBef>
              <a:spcAft>
                <a:spcPts val="0"/>
              </a:spcAft>
              <a:buFont typeface="Arial" panose="020B0604020202020204" pitchFamily="34" charset="0"/>
              <a:buChar char="•"/>
              <a:defRPr/>
            </a:pPr>
            <a:r>
              <a:rPr lang="en-US" sz="2200" b="1" dirty="0" smtClean="0"/>
              <a:t>Mar </a:t>
            </a:r>
            <a:r>
              <a:rPr lang="en-US" sz="2200" b="1" dirty="0"/>
              <a:t>2020 Plenary: March </a:t>
            </a:r>
            <a:r>
              <a:rPr lang="en-US" sz="2200" b="1" dirty="0" smtClean="0"/>
              <a:t>15-20, Atlanta </a:t>
            </a:r>
            <a:r>
              <a:rPr lang="en-US" sz="2200" b="1" dirty="0"/>
              <a:t>Georgia, USA </a:t>
            </a: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smtClean="0"/>
              <a:t>February </a:t>
            </a:r>
            <a:r>
              <a:rPr lang="en-US" dirty="0"/>
              <a:t>2020</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February </a:t>
            </a:r>
            <a:r>
              <a:rPr lang="en-US" dirty="0"/>
              <a:t>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dirty="0" smtClean="0"/>
              <a:t>February </a:t>
            </a:r>
            <a:r>
              <a:rPr lang="en-US" altLang="en-US" dirty="0" smtClean="0"/>
              <a:t>11</a:t>
            </a:r>
            <a:r>
              <a:rPr lang="en-US" altLang="en-US" dirty="0" smtClean="0"/>
              <a:t>, </a:t>
            </a:r>
            <a:r>
              <a:rPr lang="en-US" altLang="en-US" dirty="0" smtClean="0"/>
              <a:t>2020</a:t>
            </a:r>
            <a:endParaRPr lang="en-GB" dirty="0"/>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February </a:t>
            </a:r>
            <a:r>
              <a:rPr lang="en-US" dirty="0"/>
              <a:t>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xmlns="" id="{4DEDC840-3D08-462E-8EE4-982DE5C72FFD}"/>
              </a:ext>
            </a:extLst>
          </p:cNvPr>
          <p:cNvSpPr>
            <a:spLocks noGrp="1"/>
          </p:cNvSpPr>
          <p:nvPr>
            <p:ph type="dt" idx="10"/>
          </p:nvPr>
        </p:nvSpPr>
        <p:spPr/>
        <p:txBody>
          <a:bodyPr/>
          <a:lstStyle/>
          <a:p>
            <a:r>
              <a:rPr lang="en-US" dirty="0" smtClean="0"/>
              <a:t>February </a:t>
            </a:r>
            <a:r>
              <a:rPr lang="en-US" dirty="0"/>
              <a:t>2020</a:t>
            </a:r>
            <a:endParaRPr lang="en-GB" dirty="0"/>
          </a:p>
        </p:txBody>
      </p:sp>
      <p:sp>
        <p:nvSpPr>
          <p:cNvPr id="4" name="Footer Placeholder 3">
            <a:extLst>
              <a:ext uri="{FF2B5EF4-FFF2-40B4-BE49-F238E27FC236}">
                <a16:creationId xmlns:a16="http://schemas.microsoft.com/office/drawing/2014/main" xmlns=""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a16="http://schemas.microsoft.com/office/drawing/2014/main" xmlns=""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xmlns=""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smtClean="0"/>
              <a:t>February </a:t>
            </a:r>
            <a:r>
              <a:rPr lang="en-US" dirty="0"/>
              <a:t>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smtClean="0"/>
              <a:t>Administrative</a:t>
            </a:r>
            <a:r>
              <a:rPr lang="en-US" altLang="en-US" sz="2000" dirty="0"/>
              <a:t>: Reminders, Rules, </a:t>
            </a:r>
            <a:r>
              <a:rPr lang="en-US" altLang="en-US" sz="2000" dirty="0" smtClean="0"/>
              <a:t>Guidelines, </a:t>
            </a:r>
            <a:r>
              <a:rPr lang="en-US" altLang="en-US" sz="2000" dirty="0" smtClean="0"/>
              <a:t>Resources</a:t>
            </a:r>
          </a:p>
          <a:p>
            <a:pPr marL="457200" indent="-457200">
              <a:spcBef>
                <a:spcPts val="200"/>
              </a:spcBef>
              <a:buFont typeface="Times New Roman" panose="02020603050405020304" pitchFamily="18" charset="0"/>
              <a:buAutoNum type="arabicPeriod"/>
              <a:defRPr/>
            </a:pPr>
            <a:r>
              <a:rPr lang="en-US" altLang="en-US" sz="2000" dirty="0" smtClean="0"/>
              <a:t>Roll Call</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Approval of </a:t>
            </a:r>
            <a:r>
              <a:rPr lang="en-US" altLang="en-US" sz="2000" dirty="0" smtClean="0"/>
              <a:t>Minutes of Previous Meeting</a:t>
            </a:r>
          </a:p>
          <a:p>
            <a:pPr marL="457200" indent="-457200">
              <a:spcBef>
                <a:spcPts val="200"/>
              </a:spcBef>
              <a:buFont typeface="Times New Roman" panose="02020603050405020304" pitchFamily="18" charset="0"/>
              <a:buAutoNum type="arabicPeriod"/>
              <a:defRPr/>
            </a:pPr>
            <a:r>
              <a:rPr lang="en-US" sz="2000" dirty="0" smtClean="0"/>
              <a:t>Contributions</a:t>
            </a:r>
            <a:endParaRPr lang="en-US" sz="2000" dirty="0" smtClean="0"/>
          </a:p>
          <a:p>
            <a:pPr marL="857250" lvl="1" indent="-457200">
              <a:spcBef>
                <a:spcPts val="200"/>
              </a:spcBef>
              <a:buFont typeface="+mj-lt"/>
              <a:buAutoNum type="alphaLcPeriod"/>
              <a:defRPr/>
            </a:pPr>
            <a:r>
              <a:rPr lang="en-US" dirty="0" smtClean="0"/>
              <a:t>Contributions for </a:t>
            </a:r>
            <a:r>
              <a:rPr lang="en-US" dirty="0"/>
              <a:t>Further Discussions: </a:t>
            </a:r>
            <a:r>
              <a:rPr lang="en-US" dirty="0" smtClean="0"/>
              <a:t>11-20-0253-01-0itu, Proposed </a:t>
            </a:r>
            <a:r>
              <a:rPr lang="en-US" dirty="0"/>
              <a:t>outline of modifications to ITU-R </a:t>
            </a:r>
            <a:r>
              <a:rPr lang="en-US" dirty="0" smtClean="0"/>
              <a:t>M.1450-5, Hassan Yaghoobi (Intel, ITU AHG Chair)</a:t>
            </a:r>
          </a:p>
          <a:p>
            <a:pPr marL="857250" lvl="1" indent="-457200">
              <a:spcBef>
                <a:spcPts val="200"/>
              </a:spcBef>
              <a:buFont typeface="+mj-lt"/>
              <a:buAutoNum type="alphaLcPeriod"/>
              <a:defRPr/>
            </a:pPr>
            <a:r>
              <a:rPr lang="en-US" dirty="0"/>
              <a:t>Contributions for Further Discussions:</a:t>
            </a:r>
            <a:r>
              <a:rPr lang="en-US" dirty="0" smtClean="0"/>
              <a:t> </a:t>
            </a:r>
            <a:r>
              <a:rPr lang="en-US" dirty="0"/>
              <a:t>11-20-0254-01-0itu, Proposed </a:t>
            </a:r>
            <a:r>
              <a:rPr lang="en-US" dirty="0"/>
              <a:t>outline of modifications to ITU-R M.1801-2, Hassan Yaghoobi (Intel, ITU AHG Chair</a:t>
            </a:r>
            <a:r>
              <a:rPr lang="en-US" dirty="0" smtClean="0"/>
              <a:t>)</a:t>
            </a:r>
          </a:p>
          <a:p>
            <a:pPr marL="457200" indent="-457200">
              <a:spcBef>
                <a:spcPts val="200"/>
              </a:spcBef>
              <a:buFont typeface="Times New Roman" panose="02020603050405020304" pitchFamily="18" charset="0"/>
              <a:buAutoNum type="arabicPeriod"/>
              <a:defRPr/>
            </a:pPr>
            <a:r>
              <a:rPr lang="en-US" sz="2000" dirty="0" smtClean="0"/>
              <a:t>Any Other Business?</a:t>
            </a:r>
          </a:p>
          <a:p>
            <a:pPr marL="457200" indent="-457200">
              <a:spcBef>
                <a:spcPts val="200"/>
              </a:spcBef>
              <a:buFont typeface="Times New Roman" panose="02020603050405020304" pitchFamily="18" charset="0"/>
              <a:buAutoNum type="arabicPeriod"/>
              <a:defRPr/>
            </a:pPr>
            <a:r>
              <a:rPr lang="en-US" sz="2000" dirty="0" smtClean="0"/>
              <a:t>Next Meetings</a:t>
            </a:r>
            <a:endParaRPr lang="en-US" sz="20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hlinkClick r:id="rId2"/>
              </a:rPr>
              <a:t>https://</a:t>
            </a:r>
            <a:r>
              <a:rPr lang="en-US" altLang="en-US" b="0" dirty="0" smtClean="0">
                <a:hlinkClick r:id="rId2"/>
              </a:rPr>
              <a:t>mentor.ieee.org/802.11/dcn/20/11-20-0299-00-0itu-itu-liaison-ad-hoc-group-itu-ahg-minutes-for-january-28-2020-meeting.docx</a:t>
            </a:r>
            <a:r>
              <a:rPr lang="en-US" altLang="en-US" b="0" dirty="0" smtClean="0"/>
              <a:t> </a:t>
            </a:r>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smtClean="0"/>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smtClean="0"/>
              <a:t>Contributions </a:t>
            </a:r>
            <a:r>
              <a:rPr lang="en-US" dirty="0"/>
              <a:t>for Further Discussions: 11-20-0253-01-0itu, Proposed outline of modifications to ITU-R M.1450-5, Hassan Yaghoobi (</a:t>
            </a:r>
            <a:r>
              <a:rPr lang="en-US" dirty="0" smtClean="0"/>
              <a:t>Intel Corp.) </a:t>
            </a:r>
            <a:endParaRPr lang="en-US" dirty="0"/>
          </a:p>
          <a:p>
            <a:pPr marL="457200" indent="-457200">
              <a:spcBef>
                <a:spcPts val="200"/>
              </a:spcBef>
              <a:buFont typeface="+mj-lt"/>
              <a:buAutoNum type="alphaLcPeriod"/>
              <a:defRPr/>
            </a:pPr>
            <a:r>
              <a:rPr lang="en-US" dirty="0"/>
              <a:t>Contributions for Further Discussions: 11-20-0254-01-0itu, Proposed outline of modifications to ITU-R M.1801-2, Hassan Yaghoobi (</a:t>
            </a:r>
            <a:r>
              <a:rPr lang="en-US" dirty="0" smtClean="0"/>
              <a:t>Intel Corp.)</a:t>
            </a:r>
            <a:endParaRPr 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4e36d776-f4f9-4739-bb28-fcc060563e14"/>
    <ds:schemaRef ds:uri="http://schemas.microsoft.com/office/2006/documentManagement/types"/>
    <ds:schemaRef ds:uri="http://purl.org/dc/elements/1.1/"/>
    <ds:schemaRef ds:uri="http://schemas.microsoft.com/office/2006/metadata/properties"/>
    <ds:schemaRef ds:uri="60873816-0101-4504-946e-6fdefec58fb5"/>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41092</TotalTime>
  <Words>925</Words>
  <Application>Microsoft Office PowerPoint</Application>
  <PresentationFormat>Widescreen</PresentationFormat>
  <Paragraphs>130</Paragraphs>
  <Slides>11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MS PGothic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Meetings</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450</cp:revision>
  <cp:lastPrinted>1601-01-01T00:00:00Z</cp:lastPrinted>
  <dcterms:created xsi:type="dcterms:W3CDTF">2017-06-02T20:57:23Z</dcterms:created>
  <dcterms:modified xsi:type="dcterms:W3CDTF">2020-02-10T22:24:48Z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2020-02-10 22:24:38Z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