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4"/>
  </p:sldMasterIdLst>
  <p:notesMasterIdLst>
    <p:notesMasterId r:id="rId13"/>
  </p:notesMasterIdLst>
  <p:handoutMasterIdLst>
    <p:handoutMasterId r:id="rId14"/>
  </p:handoutMasterIdLst>
  <p:sldIdLst>
    <p:sldId id="621" r:id="rId5"/>
    <p:sldId id="709" r:id="rId6"/>
    <p:sldId id="764" r:id="rId7"/>
    <p:sldId id="765" r:id="rId8"/>
    <p:sldId id="767" r:id="rId9"/>
    <p:sldId id="766" r:id="rId10"/>
    <p:sldId id="735" r:id="rId11"/>
    <p:sldId id="687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  <p:cmAuthor id="3" name="Abhishek Patil" initials="AP" lastIdx="26" clrIdx="2">
    <p:extLst>
      <p:ext uri="{19B8F6BF-5375-455C-9EA6-DF929625EA0E}">
        <p15:presenceInfo xmlns:p15="http://schemas.microsoft.com/office/powerpoint/2012/main" userId="S::appatil@qti.qualcomm.com::4a57f103-40b4-4474-a113-d3340a5396d8" providerId="AD"/>
      </p:ext>
    </p:extLst>
  </p:cmAuthor>
  <p:cmAuthor id="4" name="Duncan Ho" initials="DH" lastIdx="7" clrIdx="3">
    <p:extLst>
      <p:ext uri="{19B8F6BF-5375-455C-9EA6-DF929625EA0E}">
        <p15:presenceInfo xmlns:p15="http://schemas.microsoft.com/office/powerpoint/2012/main" userId="S::dho@qti.qualcomm.com::cdbbd64b-6b86-4896-aca0-3d41c310760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CCCC"/>
    <a:srgbClr val="A0B1D0"/>
    <a:srgbClr val="E9EDF4"/>
    <a:srgbClr val="254061"/>
    <a:srgbClr val="252B9D"/>
    <a:srgbClr val="254092"/>
    <a:srgbClr val="D0D8E8"/>
    <a:srgbClr val="831B2A"/>
    <a:srgbClr val="1668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1" autoAdjust="0"/>
    <p:restoredTop sz="96357" autoAdjust="0"/>
  </p:normalViewPr>
  <p:slideViewPr>
    <p:cSldViewPr snapToGrid="0" snapToObjects="1">
      <p:cViewPr varScale="1">
        <p:scale>
          <a:sx n="112" d="100"/>
          <a:sy n="112" d="100"/>
        </p:scale>
        <p:origin x="108" y="342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87" d="100"/>
          <a:sy n="87" d="100"/>
        </p:scale>
        <p:origin x="3840" y="6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5/8/2020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5/8/2020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5BDCA436-F3B5-4A67-B996-8F40F3E985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/>
              <a:t>Submission 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461462" y="303340"/>
            <a:ext cx="29967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</a:t>
            </a:r>
            <a:r>
              <a:rPr lang="en-US" sz="18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0314</a:t>
            </a:r>
            <a:r>
              <a:rPr lang="en-US" sz="1800" b="1" dirty="0">
                <a:solidFill>
                  <a:schemeClr val="tx1"/>
                </a:solidFill>
                <a:cs typeface="+mn-cs"/>
              </a:rPr>
              <a:t>r0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15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b="1" dirty="0"/>
              <a:t>March 2020</a:t>
            </a:r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4707775"/>
              </p:ext>
            </p:extLst>
          </p:nvPr>
        </p:nvGraphicFramePr>
        <p:xfrm>
          <a:off x="495682" y="2687451"/>
          <a:ext cx="8096484" cy="1676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95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390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403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16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12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Affiliation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Abhishek Patil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appatil@qti.qualcomm.com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83848554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George Cherian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8835117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Duncan Ho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 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0516509"/>
                  </a:ext>
                </a:extLst>
              </a:tr>
              <a:tr h="2641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Alfred Asterjadhi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Qualcomm Inc.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4194773"/>
                  </a:ext>
                </a:extLst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5636"/>
            <a:ext cx="7772400" cy="1294216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MLO: BSS Color</a:t>
            </a:r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909852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2020-03-15</a:t>
            </a:r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Abhishek P (Qualcomm), et. al.,</a:t>
            </a:r>
          </a:p>
        </p:txBody>
      </p:sp>
    </p:spTree>
    <p:extLst>
      <p:ext uri="{BB962C8B-B14F-4D97-AF65-F5344CB8AC3E}">
        <p14:creationId xmlns:p14="http://schemas.microsoft.com/office/powerpoint/2010/main" val="962940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8EDF716-92F4-4B71-9E59-74051EDEF5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858060" cy="4412043"/>
          </a:xfrm>
        </p:spPr>
        <p:txBody>
          <a:bodyPr>
            <a:normAutofit/>
          </a:bodyPr>
          <a:lstStyle/>
          <a:p>
            <a:r>
              <a:rPr lang="en-US" dirty="0"/>
              <a:t>Past contributions [1, 2, 3] have discussed the benefits of multi-link operation and examined the functionality split between MLD and each STA instance.</a:t>
            </a:r>
          </a:p>
          <a:p>
            <a:endParaRPr lang="en-US" dirty="0"/>
          </a:p>
          <a:p>
            <a:r>
              <a:rPr lang="en-US" dirty="0"/>
              <a:t>Contributions [4, 5] clarify that each AP affiliated with an AP MLD has a different MAC address</a:t>
            </a:r>
          </a:p>
          <a:p>
            <a:endParaRPr lang="en-US" dirty="0"/>
          </a:p>
          <a:p>
            <a:r>
              <a:rPr lang="en-US" dirty="0"/>
              <a:t>This contribution discusses multi-link architecture with the focus on BSS color selection for APs of an AP MLD.</a:t>
            </a:r>
          </a:p>
          <a:p>
            <a:pPr lvl="1"/>
            <a:r>
              <a:rPr lang="en-US" dirty="0"/>
              <a:t>It further generalizes the concepts to other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F390589-F861-4E59-9AF7-C6E426A190F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B9DD46-F8BE-4221-B686-E0E3F45D89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1F5EE09-1C66-4EF4-AF79-488F5DB1D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Overview</a:t>
            </a:r>
          </a:p>
        </p:txBody>
      </p:sp>
    </p:spTree>
    <p:extLst>
      <p:ext uri="{BB962C8B-B14F-4D97-AF65-F5344CB8AC3E}">
        <p14:creationId xmlns:p14="http://schemas.microsoft.com/office/powerpoint/2010/main" val="3734525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D7AC62F-70CA-45DF-9A7A-F5FEA1EE5C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394433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11ax introduced the concept of BSS color with the objective of identifying a BSS</a:t>
            </a:r>
          </a:p>
          <a:p>
            <a:pPr lvl="1"/>
            <a:r>
              <a:rPr lang="en-US" dirty="0"/>
              <a:t>The color information is carried in the preamble of a PPDU and assists a receiving STA quickly identify the BSS from which a PPDU originated</a:t>
            </a:r>
          </a:p>
          <a:p>
            <a:endParaRPr lang="en-US" dirty="0"/>
          </a:p>
          <a:p>
            <a:r>
              <a:rPr lang="en-US" dirty="0"/>
              <a:t>The color helps a STA make decisions on power-save, NAV and whether to perform SR</a:t>
            </a:r>
          </a:p>
          <a:p>
            <a:pPr lvl="1"/>
            <a:r>
              <a:rPr lang="en-US" dirty="0"/>
              <a:t>These decisions are link specific</a:t>
            </a:r>
          </a:p>
          <a:p>
            <a:endParaRPr lang="en-US" dirty="0"/>
          </a:p>
          <a:p>
            <a:r>
              <a:rPr lang="en-US" dirty="0"/>
              <a:t>Further, an AP selects a color value for its BSS based on local conditions such as the colors already in used by other APs in the neighborhood</a:t>
            </a:r>
          </a:p>
          <a:p>
            <a:pPr lvl="1"/>
            <a:r>
              <a:rPr lang="en-US" dirty="0"/>
              <a:t>Again this is a link specific decision</a:t>
            </a:r>
          </a:p>
          <a:p>
            <a:endParaRPr lang="en-US" dirty="0"/>
          </a:p>
          <a:p>
            <a:r>
              <a:rPr lang="en-US" dirty="0"/>
              <a:t>11ax provides mechanisms for identifying color collision, selecting a new color and advertising a new color</a:t>
            </a:r>
          </a:p>
          <a:p>
            <a:pPr lvl="1"/>
            <a:r>
              <a:rPr lang="en-US" dirty="0"/>
              <a:t>Once again, these decisions are specific to the link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0922331-5234-4A98-920C-54434084371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/>
              <a:t>Slide </a:t>
            </a:r>
            <a:fld id="{3099D1E7-2CFE-4362-BB72-AF97192842EA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7EF94D4-A733-42AE-9229-E150227B4CF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B29DAC13-974B-4DA3-98FD-FAB6F363A2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Color: Background</a:t>
            </a:r>
          </a:p>
        </p:txBody>
      </p:sp>
    </p:spTree>
    <p:extLst>
      <p:ext uri="{BB962C8B-B14F-4D97-AF65-F5344CB8AC3E}">
        <p14:creationId xmlns:p14="http://schemas.microsoft.com/office/powerpoint/2010/main" val="2198673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10F7450-BDE8-440E-8AC8-3DF2D31F6E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0282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Should color be per-link or per-MLD?</a:t>
            </a:r>
          </a:p>
          <a:p>
            <a:endParaRPr lang="en-US" dirty="0"/>
          </a:p>
          <a:p>
            <a:r>
              <a:rPr lang="en-US" dirty="0"/>
              <a:t>BSS color is a short representation of a BSSID and a BSSID is per-link, therefore it is natural to have the color selected per-link instead of per-MLD</a:t>
            </a:r>
          </a:p>
          <a:p>
            <a:endParaRPr lang="en-US" dirty="0"/>
          </a:p>
          <a:p>
            <a:r>
              <a:rPr lang="en-US" dirty="0"/>
              <a:t>Further, the purpose of BSS color is to influence decisions that are specific to a link</a:t>
            </a:r>
          </a:p>
          <a:p>
            <a:pPr lvl="1"/>
            <a:r>
              <a:rPr lang="en-US" dirty="0"/>
              <a:t>Having the color selected per-link would also align with the MLA design philosophy of keeping link specific features within the purview of each STA instance</a:t>
            </a:r>
          </a:p>
          <a:p>
            <a:endParaRPr lang="en-US" dirty="0"/>
          </a:p>
          <a:p>
            <a:r>
              <a:rPr lang="en-US" dirty="0"/>
              <a:t>In conclusion, each AP of an AP MLD independently selects and manage its BSS color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2BAF0E3-E0F3-4A91-93F8-96E25DB5D7B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87912B8-1458-41FC-B767-F63778EDC3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DD186208-7E88-42F4-BEB0-A132C0449B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BSS Color for MLA</a:t>
            </a:r>
          </a:p>
        </p:txBody>
      </p:sp>
    </p:spTree>
    <p:extLst>
      <p:ext uri="{BB962C8B-B14F-4D97-AF65-F5344CB8AC3E}">
        <p14:creationId xmlns:p14="http://schemas.microsoft.com/office/powerpoint/2010/main" val="1531180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3E51C17-A0D4-486D-8DF5-7D71059511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idea of independently selecting BSS color is applicable to other operation parameters</a:t>
            </a:r>
          </a:p>
          <a:p>
            <a:pPr lvl="1"/>
            <a:r>
              <a:rPr lang="en-US" dirty="0"/>
              <a:t>For example, each AP can independently select (MU)EDCA, UORA, SRP etc.</a:t>
            </a:r>
          </a:p>
          <a:p>
            <a:endParaRPr lang="en-US" dirty="0"/>
          </a:p>
          <a:p>
            <a:r>
              <a:rPr lang="en-US" dirty="0"/>
              <a:t>As such, the concept is applicable to all operational parameters for a STA (AP or a non-AP) of an MLD</a:t>
            </a:r>
          </a:p>
          <a:p>
            <a:pPr lvl="1"/>
            <a:r>
              <a:rPr lang="en-US" dirty="0"/>
              <a:t>unless the 11be standard specifically provides rules that require coordination of a certain parameter amongst the STAs of an MLD.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327A4E-AFA5-40BD-A7C7-EB14B1959C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62BBEC-29FD-489A-8B10-2099CAA32B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E822F55-7E41-4DB6-9737-4EE5E63D0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Generalizing to other operational params</a:t>
            </a:r>
          </a:p>
        </p:txBody>
      </p:sp>
    </p:spTree>
    <p:extLst>
      <p:ext uri="{BB962C8B-B14F-4D97-AF65-F5344CB8AC3E}">
        <p14:creationId xmlns:p14="http://schemas.microsoft.com/office/powerpoint/2010/main" val="24238561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99B9508-F916-4C20-A125-B48A637E1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discuss the topic of BSS color selection for APs belonging to an AP MLD and present our reasoning on why the color assignment should be per-link.</a:t>
            </a:r>
          </a:p>
          <a:p>
            <a:pPr lvl="1"/>
            <a:r>
              <a:rPr lang="en-US" dirty="0"/>
              <a:t>We extend the </a:t>
            </a:r>
            <a:r>
              <a:rPr lang="en-US"/>
              <a:t>reasoning and </a:t>
            </a:r>
            <a:r>
              <a:rPr lang="en-US" dirty="0"/>
              <a:t>generalize the concept to be applicable to other operational parameters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B75F09D-522E-4E85-966D-EC9B5D5624B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05F79A0-6458-49DC-AA6F-1D6D4D8FBA1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1613881-C9F0-46EA-ACCA-8D23FC133A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1117292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ACDB503-7AB0-4FE3-9BC5-B7668D58F8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28309"/>
          </a:xfrm>
        </p:spPr>
        <p:txBody>
          <a:bodyPr>
            <a:normAutofit/>
          </a:bodyPr>
          <a:lstStyle/>
          <a:p>
            <a:r>
              <a:rPr lang="en-US" dirty="0"/>
              <a:t>Do you support that each STA of an MLD may independently select and manage its operational parameters unless specified otherwise in the 11be standard?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Y</a:t>
            </a:r>
            <a:r>
              <a:rPr lang="en-US"/>
              <a:t>: 51</a:t>
            </a:r>
            <a:endParaRPr lang="en-US" dirty="0"/>
          </a:p>
          <a:p>
            <a:pPr lvl="1"/>
            <a:r>
              <a:rPr lang="en-US" dirty="0"/>
              <a:t>N: 9 </a:t>
            </a:r>
          </a:p>
          <a:p>
            <a:pPr lvl="1"/>
            <a:r>
              <a:rPr lang="en-US" dirty="0"/>
              <a:t>A: 22</a:t>
            </a:r>
          </a:p>
          <a:p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D0B353-E7C1-420A-AA33-A511BEF31CE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D682CDB-7623-4692-A6A2-2DD73FC431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F1A65F2-FC3F-4014-BDD2-8AD64F07B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 #1</a:t>
            </a:r>
          </a:p>
        </p:txBody>
      </p:sp>
    </p:spTree>
    <p:extLst>
      <p:ext uri="{BB962C8B-B14F-4D97-AF65-F5344CB8AC3E}">
        <p14:creationId xmlns:p14="http://schemas.microsoft.com/office/powerpoint/2010/main" val="10078067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F9A9DB3-8345-4729-A75B-05E14BB64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8060" cy="4114800"/>
          </a:xfrm>
        </p:spPr>
        <p:txBody>
          <a:bodyPr/>
          <a:lstStyle/>
          <a:p>
            <a:r>
              <a:rPr lang="en-US" sz="1800" dirty="0"/>
              <a:t>[1]: 11-19-0773 Multi-link Operation Framework (Po-Kai, Intel)</a:t>
            </a:r>
          </a:p>
          <a:p>
            <a:r>
              <a:rPr lang="en-US" sz="1800" dirty="0"/>
              <a:t>[2]: 11-19-0823 Multi-Link Aggregation (Abhishek, Qualcomm)</a:t>
            </a:r>
          </a:p>
          <a:p>
            <a:r>
              <a:rPr lang="en-US" sz="1800" dirty="0"/>
              <a:t>[3]:11-19-0821 multiple band discussion (Liwen, Marvell)</a:t>
            </a:r>
          </a:p>
          <a:p>
            <a:r>
              <a:rPr lang="en-US" sz="1800" dirty="0"/>
              <a:t>[4]: 11-19-0822 Extremely efficient multi-band operation (Po-Kai, Intel)</a:t>
            </a:r>
          </a:p>
          <a:p>
            <a:r>
              <a:rPr lang="en-US" sz="1800" dirty="0"/>
              <a:t>[5]: 11-19-1899 MLA MAC addresses considerations (Duncan, Qualcomm)</a:t>
            </a:r>
          </a:p>
          <a:p>
            <a:r>
              <a:rPr lang="en-US" sz="1800" dirty="0"/>
              <a:t>[6]: 11-19-1262 Specification Framework for </a:t>
            </a:r>
            <a:r>
              <a:rPr lang="en-US" sz="1800" dirty="0" err="1"/>
              <a:t>TGbe</a:t>
            </a:r>
            <a:endParaRPr lang="en-US" sz="1800" dirty="0">
              <a:highlight>
                <a:srgbClr val="FFFF00"/>
              </a:highlight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C2227D11-CC56-4A17-ADEA-738CC7A5178B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5803003-691F-45F8-BBF4-DEF9397A1F3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Abhishek P (Qualcomm), et. al.,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71DB66B-0E61-4770-BB68-A95956A580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553013569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0" ma:contentTypeDescription="Create a new document." ma:contentTypeScope="" ma:versionID="7b7cbdc1e53f37465918368778959d68">
  <xsd:schema xmlns:xsd="http://www.w3.org/2001/XMLSchema" xmlns:xs="http://www.w3.org/2001/XMLSchema" xmlns:p="http://schemas.microsoft.com/office/2006/metadata/properties" xmlns:ns3="bcc01d59-85de-4ef9-881e-76d8b6a6f841" targetNamespace="http://schemas.microsoft.com/office/2006/metadata/properties" ma:root="true" ma:fieldsID="137ab81b91d54328aa2c897861a42b61" ns3:_="">
    <xsd:import namespace="bcc01d59-85de-4ef9-881e-76d8b6a6f84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C273C1-465A-4EFE-AE4F-ECDDB7135E41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cc01d59-85de-4ef9-881e-76d8b6a6f841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CFA38D0-F944-45D5-83C0-A4EB85CED9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224165</TotalTime>
  <Words>658</Words>
  <Application>Microsoft Office PowerPoint</Application>
  <PresentationFormat>On-screen Show (4:3)</PresentationFormat>
  <Paragraphs>82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Times New Roman</vt:lpstr>
      <vt:lpstr>ACcord Submission Template</vt:lpstr>
      <vt:lpstr>MLO: BSS Color</vt:lpstr>
      <vt:lpstr>Overview</vt:lpstr>
      <vt:lpstr>BSS Color: Background</vt:lpstr>
      <vt:lpstr>BSS Color for MLA</vt:lpstr>
      <vt:lpstr>Generalizing to other operational params</vt:lpstr>
      <vt:lpstr>Summary</vt:lpstr>
      <vt:lpstr>SP #1</vt:lpstr>
      <vt:lpstr>References</vt:lpstr>
    </vt:vector>
  </TitlesOfParts>
  <Company>Image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appatil@qti.qualcomm.com</dc:creator>
  <cp:lastModifiedBy>Abhishek Patil</cp:lastModifiedBy>
  <cp:revision>4883</cp:revision>
  <dcterms:created xsi:type="dcterms:W3CDTF">2012-05-29T15:24:34Z</dcterms:created>
  <dcterms:modified xsi:type="dcterms:W3CDTF">2020-05-08T15:43:40Z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dlc_DocIdItemGuid">
    <vt:lpwstr>c11f6c4c-7702-4763-accd-bb23742319aa</vt:lpwstr>
  </property>
  <property fmtid="{D5CDD505-2E9C-101B-9397-08002B2CF9AE}" pid="4" name="ContentTypeId">
    <vt:lpwstr>0x0101004257954231A76C44B0D04C9AEE4292A8</vt:lpwstr>
  </property>
</Properties>
</file>