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13"/>
  </p:notesMasterIdLst>
  <p:handoutMasterIdLst>
    <p:handoutMasterId r:id="rId14"/>
  </p:handoutMasterIdLst>
  <p:sldIdLst>
    <p:sldId id="621" r:id="rId5"/>
    <p:sldId id="709" r:id="rId6"/>
    <p:sldId id="764" r:id="rId7"/>
    <p:sldId id="765" r:id="rId8"/>
    <p:sldId id="767" r:id="rId9"/>
    <p:sldId id="766" r:id="rId10"/>
    <p:sldId id="735" r:id="rId11"/>
    <p:sldId id="68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6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6357" autoAdjust="0"/>
  </p:normalViewPr>
  <p:slideViewPr>
    <p:cSldViewPr snapToGrid="0" snapToObjects="1">
      <p:cViewPr varScale="1">
        <p:scale>
          <a:sx n="110" d="100"/>
          <a:sy n="110" d="100"/>
        </p:scale>
        <p:origin x="1806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3/15/2020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0314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07775"/>
              </p:ext>
            </p:extLst>
          </p:nvPr>
        </p:nvGraphicFramePr>
        <p:xfrm>
          <a:off x="495682" y="2687451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MLO: BSS Color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2020-03-15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EDF716-92F4-4B71-9E59-74051EDEF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12043"/>
          </a:xfrm>
        </p:spPr>
        <p:txBody>
          <a:bodyPr>
            <a:normAutofit/>
          </a:bodyPr>
          <a:lstStyle/>
          <a:p>
            <a:r>
              <a:rPr lang="en-US" dirty="0"/>
              <a:t>Past contributions [1, 2, 3] have discussed the benefits of multi-link operation and examined the functionality split between MLD and each STA instance.</a:t>
            </a:r>
          </a:p>
          <a:p>
            <a:endParaRPr lang="en-US" dirty="0"/>
          </a:p>
          <a:p>
            <a:r>
              <a:rPr lang="en-US" dirty="0"/>
              <a:t>Contributions [4, 5] clarify that each AP affiliated with an AP MLD has a different MAC address</a:t>
            </a:r>
          </a:p>
          <a:p>
            <a:endParaRPr lang="en-US" dirty="0"/>
          </a:p>
          <a:p>
            <a:r>
              <a:rPr lang="en-US" dirty="0"/>
              <a:t>This contribution discusses multi-link architecture with the focus on BSS color selection for APs of an AP MLD.</a:t>
            </a:r>
          </a:p>
          <a:p>
            <a:pPr lvl="1"/>
            <a:r>
              <a:rPr lang="en-US" dirty="0"/>
              <a:t>It further generalizes the concepts to other operational parameters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390589-F861-4E59-9AF7-C6E426A190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B9DD46-F8BE-4221-B686-E0E3F45D89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1F5EE09-1C66-4EF4-AF79-488F5DB1D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7345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7AC62F-70CA-45DF-9A7A-F5FEA1EE5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39443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11ax introduced the concept of BSS color with the objective of identifying a BSS</a:t>
            </a:r>
          </a:p>
          <a:p>
            <a:pPr lvl="1"/>
            <a:r>
              <a:rPr lang="en-US" dirty="0"/>
              <a:t>The color information is carried in the preamble of a PPDU and assists a receiving STA quickly identify the BSS from which a PPDU originated</a:t>
            </a:r>
          </a:p>
          <a:p>
            <a:endParaRPr lang="en-US" dirty="0"/>
          </a:p>
          <a:p>
            <a:r>
              <a:rPr lang="en-US" dirty="0"/>
              <a:t>The color helps a STA make decisions on power-save, NAV and whether to perform SR</a:t>
            </a:r>
          </a:p>
          <a:p>
            <a:pPr lvl="1"/>
            <a:r>
              <a:rPr lang="en-US" dirty="0"/>
              <a:t>These decisions are link specific</a:t>
            </a:r>
          </a:p>
          <a:p>
            <a:endParaRPr lang="en-US" dirty="0"/>
          </a:p>
          <a:p>
            <a:r>
              <a:rPr lang="en-US" dirty="0"/>
              <a:t>Further, an AP selects a color value for its BSS based on local conditions such as the colors already in used by other APs in the neighborhood</a:t>
            </a:r>
          </a:p>
          <a:p>
            <a:pPr lvl="1"/>
            <a:r>
              <a:rPr lang="en-US" dirty="0"/>
              <a:t>Again this is a link specific decision</a:t>
            </a:r>
          </a:p>
          <a:p>
            <a:endParaRPr lang="en-US" dirty="0"/>
          </a:p>
          <a:p>
            <a:r>
              <a:rPr lang="en-US" dirty="0"/>
              <a:t>11ax provides mechanisms for identifying color collision, selecting a new color and advertising a new color</a:t>
            </a:r>
          </a:p>
          <a:p>
            <a:pPr lvl="1"/>
            <a:r>
              <a:rPr lang="en-US" dirty="0"/>
              <a:t>Once again, these decisions are specific to the link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922331-5234-4A98-920C-5443408437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EF94D4-A733-42AE-9229-E150227B4C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29DAC13-974B-4DA3-98FD-FAB6F363A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BSS Color: Background</a:t>
            </a:r>
          </a:p>
        </p:txBody>
      </p:sp>
    </p:spTree>
    <p:extLst>
      <p:ext uri="{BB962C8B-B14F-4D97-AF65-F5344CB8AC3E}">
        <p14:creationId xmlns:p14="http://schemas.microsoft.com/office/powerpoint/2010/main" val="2198673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0F7450-BDE8-440E-8AC8-3DF2D31F6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282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Should color be per-link or per-MLD?</a:t>
            </a:r>
          </a:p>
          <a:p>
            <a:endParaRPr lang="en-US" dirty="0"/>
          </a:p>
          <a:p>
            <a:r>
              <a:rPr lang="en-US" dirty="0"/>
              <a:t>BSS color is a short representation of a BSSID and a BSSID is per-link, therefore it is natural to have the color selected per-link instead of per-MLD</a:t>
            </a:r>
          </a:p>
          <a:p>
            <a:endParaRPr lang="en-US" dirty="0"/>
          </a:p>
          <a:p>
            <a:r>
              <a:rPr lang="en-US" dirty="0"/>
              <a:t>Further, the purpose of BSS color is to influence decisions that are specific to a link</a:t>
            </a:r>
          </a:p>
          <a:p>
            <a:pPr lvl="1"/>
            <a:r>
              <a:rPr lang="en-US" dirty="0"/>
              <a:t>Having the color selected per-link would also align with the MLA design philosophy of keeping link specific features within the purview of each STA instance</a:t>
            </a:r>
          </a:p>
          <a:p>
            <a:endParaRPr lang="en-US" dirty="0"/>
          </a:p>
          <a:p>
            <a:r>
              <a:rPr lang="en-US" dirty="0"/>
              <a:t>In conclusion, each AP of an AP MLD independently selects and manage its BSS color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BAF0E3-E0F3-4A91-93F8-96E25DB5D7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7912B8-1458-41FC-B767-F63778EDC3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186208-7E88-42F4-BEB0-A132C0449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BSS Color for MLA</a:t>
            </a:r>
          </a:p>
        </p:txBody>
      </p:sp>
    </p:spTree>
    <p:extLst>
      <p:ext uri="{BB962C8B-B14F-4D97-AF65-F5344CB8AC3E}">
        <p14:creationId xmlns:p14="http://schemas.microsoft.com/office/powerpoint/2010/main" val="1531180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E51C17-A0D4-486D-8DF5-7D7105951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of independently selecting BSS color is applicable to other operation parameters</a:t>
            </a:r>
          </a:p>
          <a:p>
            <a:pPr lvl="1"/>
            <a:r>
              <a:rPr lang="en-US" dirty="0"/>
              <a:t>For example, each AP can independently select (MU)EDCA, UORA, SRP etc.</a:t>
            </a:r>
          </a:p>
          <a:p>
            <a:endParaRPr lang="en-US" dirty="0"/>
          </a:p>
          <a:p>
            <a:r>
              <a:rPr lang="en-US" dirty="0"/>
              <a:t>As such, the concept is applicable to all operational parameters for a STA (AP or a non-AP) of an MLD</a:t>
            </a:r>
          </a:p>
          <a:p>
            <a:pPr lvl="1"/>
            <a:r>
              <a:rPr lang="en-US" dirty="0"/>
              <a:t>unless the 11be standard specifically provides rules that require coordination of a certain parameter amongst the STAs of an MLD.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327A4E-AFA5-40BD-A7C7-EB14B1959C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62BBEC-29FD-489A-8B10-2099CAA32B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E822F55-7E41-4DB6-9737-4EE5E63D0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 to other operational params</a:t>
            </a:r>
          </a:p>
        </p:txBody>
      </p:sp>
    </p:spTree>
    <p:extLst>
      <p:ext uri="{BB962C8B-B14F-4D97-AF65-F5344CB8AC3E}">
        <p14:creationId xmlns:p14="http://schemas.microsoft.com/office/powerpoint/2010/main" val="2423856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9B9508-F916-4C20-A125-B48A637E1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 the topic of BSS color selection for APs belonging to an AP MLD and present our reasoning on why the color assignment should be per-link.</a:t>
            </a:r>
          </a:p>
          <a:p>
            <a:pPr lvl="1"/>
            <a:r>
              <a:rPr lang="en-US" dirty="0"/>
              <a:t>We extend the </a:t>
            </a:r>
            <a:r>
              <a:rPr lang="en-US"/>
              <a:t>reasoning and </a:t>
            </a:r>
            <a:r>
              <a:rPr lang="en-US" dirty="0"/>
              <a:t>generalize the concept to be applicable to other operational parameters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75F09D-522E-4E85-966D-EC9B5D5624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5F79A0-6458-49DC-AA6F-1D6D4D8FB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1613881-C9F0-46EA-ACCA-8D23FC133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11729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support that each STA of an MLD may independently select and manage it operational parameters unless specified otherwise in the 11be standard?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1007806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114800"/>
          </a:xfrm>
        </p:spPr>
        <p:txBody>
          <a:bodyPr/>
          <a:lstStyle/>
          <a:p>
            <a:r>
              <a:rPr lang="en-US" sz="1800" dirty="0"/>
              <a:t>[1]: 11-19-0773 Multi-link Operation Framework (Po-Kai, Intel)</a:t>
            </a:r>
          </a:p>
          <a:p>
            <a:r>
              <a:rPr lang="en-US" sz="1800" dirty="0"/>
              <a:t>[2]: 11-19-0823 Multi-Link Aggregation (Abhishek, Qualcomm)</a:t>
            </a:r>
          </a:p>
          <a:p>
            <a:r>
              <a:rPr lang="en-US" sz="1800" dirty="0"/>
              <a:t>[3]:11-19-0821 multiple band discussion (Liwen, Marvell)</a:t>
            </a:r>
          </a:p>
          <a:p>
            <a:r>
              <a:rPr lang="en-US" sz="1800" dirty="0"/>
              <a:t>[4]: 11-19-0822 Extremely efficient multi-band operation (Po-Kai, Intel)</a:t>
            </a:r>
          </a:p>
          <a:p>
            <a:r>
              <a:rPr lang="en-US" sz="1800" dirty="0"/>
              <a:t>[5]: 11-19-1899 MLA MAC addresses considerations (Duncan, Qualcomm)</a:t>
            </a:r>
          </a:p>
          <a:p>
            <a:r>
              <a:rPr lang="en-US" sz="1800" dirty="0"/>
              <a:t>[6]: 11-19-1262 Specification Framework for </a:t>
            </a:r>
            <a:r>
              <a:rPr lang="en-US" sz="1800" dirty="0" err="1"/>
              <a:t>TGbe</a:t>
            </a:r>
            <a:endParaRPr lang="en-US" sz="1800" dirty="0">
              <a:highlight>
                <a:srgbClr val="FFFF00"/>
              </a:highlight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224039</TotalTime>
  <Words>655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ACcord Submission Template</vt:lpstr>
      <vt:lpstr>MLO: BSS Color</vt:lpstr>
      <vt:lpstr>Overview</vt:lpstr>
      <vt:lpstr>BSS Color: Background</vt:lpstr>
      <vt:lpstr>BSS Color for MLA</vt:lpstr>
      <vt:lpstr>Generalizing to other operational params</vt:lpstr>
      <vt:lpstr>Summary</vt:lpstr>
      <vt:lpstr>SP #1</vt:lpstr>
      <vt:lpstr>References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4881</cp:revision>
  <dcterms:created xsi:type="dcterms:W3CDTF">2012-05-29T15:24:34Z</dcterms:created>
  <dcterms:modified xsi:type="dcterms:W3CDTF">2020-03-15T21:54:04Z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