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5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139140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0">
              <a:defRPr sz="1800" b="1"/>
            </a:pPr>
            <a:r>
              <a:rPr lang="en-US" dirty="0"/>
              <a:t>April 27,</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defRPr sz="1800" b="1"/>
            </a:pPr>
            <a:r>
              <a:rPr dirty="0"/>
              <a:t>doc.: IEEE 802.11-20/0307r</a:t>
            </a:r>
            <a:r>
              <a:rPr lang="en-US" dirty="0"/>
              <a:t>2</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G-agenda-</a:t>
            </a:r>
            <a:r>
              <a:rPr lang="en-US" dirty="0"/>
              <a:t>Apr</a:t>
            </a:r>
            <a:r>
              <a:rPr dirty="0"/>
              <a:t>-2020</a:t>
            </a:r>
          </a:p>
        </p:txBody>
      </p:sp>
      <p:sp>
        <p:nvSpPr>
          <p:cNvPr id="102" name="Rectangle 6"/>
          <p:cNvSpPr txBox="1">
            <a:spLocks noGrp="1"/>
          </p:cNvSpPr>
          <p:nvPr>
            <p:ph type="body" sz="quarter" idx="1"/>
          </p:nvPr>
        </p:nvSpPr>
        <p:spPr>
          <a:xfrm>
            <a:off x="685800" y="1524000"/>
            <a:ext cx="7772400" cy="381000"/>
          </a:xfrm>
          <a:prstGeom prst="rect">
            <a:avLst/>
          </a:prstGeom>
        </p:spPr>
        <p:txBody>
          <a:bodyPr/>
          <a:lstStyle/>
          <a:p>
            <a:pPr algn="ctr">
              <a:spcBef>
                <a:spcPts val="400"/>
              </a:spcBef>
              <a:buSzTx/>
              <a:buNone/>
              <a:defRPr sz="2000"/>
            </a:pPr>
            <a:r>
              <a:t>Date:</a:t>
            </a:r>
            <a:r>
              <a:rPr b="0"/>
              <a:t> 2020-04-27</a:t>
            </a:r>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t>RCM ad-hoc Agenda – March 2020</a:t>
            </a:r>
          </a:p>
        </p:txBody>
      </p:sp>
      <p:sp>
        <p:nvSpPr>
          <p:cNvPr id="139" name="Rectangle 3"/>
          <p:cNvSpPr txBox="1">
            <a:spLocks noGrp="1"/>
          </p:cNvSpPr>
          <p:nvPr>
            <p:ph type="body" idx="1"/>
          </p:nvPr>
        </p:nvSpPr>
        <p:spPr>
          <a:xfrm>
            <a:off x="342900" y="1371600"/>
            <a:ext cx="8458200" cy="4648200"/>
          </a:xfrm>
          <a:prstGeom prst="rect">
            <a:avLst/>
          </a:prstGeom>
        </p:spPr>
        <p:txBody>
          <a:bodyPr/>
          <a:lstStyle/>
          <a:p>
            <a:pPr marL="0" indent="0" defTabSz="786384">
              <a:lnSpc>
                <a:spcPct val="90000"/>
              </a:lnSpc>
              <a:spcBef>
                <a:spcPts val="200"/>
              </a:spcBef>
              <a:buSzTx/>
              <a:buNone/>
              <a:defRPr sz="2408"/>
            </a:pPr>
            <a:r>
              <a:t>Monday April 27, 10:00ET</a:t>
            </a:r>
          </a:p>
          <a:p>
            <a:pPr marL="0" indent="0" defTabSz="786384">
              <a:lnSpc>
                <a:spcPct val="90000"/>
              </a:lnSpc>
              <a:spcBef>
                <a:spcPts val="200"/>
              </a:spcBef>
              <a:buSzTx/>
              <a:buNone/>
              <a:defRPr sz="2408"/>
            </a:pPr>
            <a:endParaRPr/>
          </a:p>
          <a:p>
            <a:pPr marL="294894" indent="-294894" defTabSz="786384">
              <a:lnSpc>
                <a:spcPct val="90000"/>
              </a:lnSpc>
              <a:spcBef>
                <a:spcPts val="200"/>
              </a:spcBef>
              <a:defRPr sz="1720"/>
            </a:pPr>
            <a:r>
              <a:t>Administrative</a:t>
            </a:r>
          </a:p>
          <a:p>
            <a:pPr marL="294894" lvl="1" indent="-294894" defTabSz="786384">
              <a:lnSpc>
                <a:spcPct val="90000"/>
              </a:lnSpc>
              <a:spcBef>
                <a:spcPts val="200"/>
              </a:spcBef>
              <a:buFont typeface="Arial"/>
              <a:buChar char="•"/>
              <a:defRPr sz="1720"/>
            </a:pPr>
            <a:r>
              <a:t>Review SG Scope and Goals</a:t>
            </a:r>
            <a:endParaRPr b="0"/>
          </a:p>
          <a:p>
            <a:pPr marL="294894" lvl="1" indent="-294894" defTabSz="786384">
              <a:lnSpc>
                <a:spcPct val="90000"/>
              </a:lnSpc>
              <a:spcBef>
                <a:spcPts val="200"/>
              </a:spcBef>
              <a:buFont typeface="Arial"/>
              <a:buChar char="•"/>
              <a:defRPr sz="1720"/>
            </a:pPr>
            <a:r>
              <a:t>Status update </a:t>
            </a:r>
            <a:endParaRPr b="0"/>
          </a:p>
          <a:p>
            <a:pPr marL="294894" lvl="1" indent="-294894" defTabSz="786384">
              <a:lnSpc>
                <a:spcPct val="90000"/>
              </a:lnSpc>
              <a:spcBef>
                <a:spcPts val="200"/>
              </a:spcBef>
              <a:buFont typeface="Arial"/>
              <a:buChar char="•"/>
              <a:defRPr sz="1720"/>
            </a:pPr>
            <a:r>
              <a:t>Review Study Group formation request (</a:t>
            </a:r>
            <a:r>
              <a:rPr u="sng">
                <a:solidFill>
                  <a:srgbClr val="0066FF"/>
                </a:solidFill>
                <a:uFill>
                  <a:solidFill>
                    <a:srgbClr val="0066FF"/>
                  </a:solidFill>
                </a:uFill>
                <a:hlinkClick r:id="rId2"/>
              </a:rPr>
              <a:t>11-20/0192r2</a:t>
            </a:r>
            <a:r>
              <a:t>) and other back ground material</a:t>
            </a:r>
            <a:endParaRPr b="0"/>
          </a:p>
          <a:p>
            <a:pPr marL="294894" lvl="1" indent="-294894" defTabSz="786384">
              <a:lnSpc>
                <a:spcPct val="90000"/>
              </a:lnSpc>
              <a:spcBef>
                <a:spcPts val="200"/>
              </a:spcBef>
              <a:buFont typeface="Arial"/>
              <a:buChar char="•"/>
              <a:defRPr sz="1720"/>
            </a:pPr>
            <a:endParaRPr b="0"/>
          </a:p>
          <a:p>
            <a:pPr marL="294894" lvl="1" indent="-294894" defTabSz="786384">
              <a:lnSpc>
                <a:spcPct val="90000"/>
              </a:lnSpc>
              <a:spcBef>
                <a:spcPts val="200"/>
              </a:spcBef>
              <a:buFont typeface="Arial"/>
              <a:buChar char="•"/>
              <a:defRPr sz="1720"/>
            </a:pPr>
            <a:r>
              <a:rPr b="0"/>
              <a:t>D</a:t>
            </a:r>
            <a:r>
              <a:t>iscussion</a:t>
            </a:r>
          </a:p>
          <a:p>
            <a:pPr marL="589788" lvl="2" indent="-294894" defTabSz="786384">
              <a:lnSpc>
                <a:spcPct val="90000"/>
              </a:lnSpc>
              <a:spcBef>
                <a:spcPts val="200"/>
              </a:spcBef>
              <a:buFont typeface="Arial"/>
              <a:defRPr sz="1720"/>
            </a:pPr>
            <a:r>
              <a:t>Request for contributions of PAR and CSD materials</a:t>
            </a:r>
          </a:p>
          <a:p>
            <a:pPr marL="1327023" lvl="3" indent="-294894" defTabSz="786384">
              <a:lnSpc>
                <a:spcPct val="90000"/>
              </a:lnSpc>
              <a:spcBef>
                <a:spcPts val="200"/>
              </a:spcBef>
              <a:buFont typeface="Arial"/>
              <a:buChar char="•"/>
              <a:defRPr sz="1720"/>
            </a:pPr>
            <a:r>
              <a:t>One draft already received</a:t>
            </a:r>
            <a:endParaRPr sz="1548" b="0"/>
          </a:p>
          <a:p>
            <a:pPr marL="589788" lvl="2" indent="-294894" defTabSz="786384">
              <a:lnSpc>
                <a:spcPct val="90000"/>
              </a:lnSpc>
              <a:spcBef>
                <a:spcPts val="200"/>
              </a:spcBef>
              <a:buFont typeface="Arial"/>
              <a:defRPr sz="1548"/>
            </a:pPr>
            <a:r>
              <a:t>Interest from 802.1 Privacy group, but coordination till needed</a:t>
            </a:r>
            <a:endParaRPr b="0"/>
          </a:p>
          <a:p>
            <a:pPr marL="0" lvl="1" indent="0" defTabSz="786384">
              <a:lnSpc>
                <a:spcPct val="90000"/>
              </a:lnSpc>
              <a:spcBef>
                <a:spcPts val="200"/>
              </a:spcBef>
              <a:buSzTx/>
              <a:buNone/>
              <a:defRPr sz="2064" b="0"/>
            </a:pPr>
            <a:endParaRPr b="0"/>
          </a:p>
          <a:p>
            <a:pPr marL="0" indent="0" defTabSz="786384">
              <a:lnSpc>
                <a:spcPct val="90000"/>
              </a:lnSpc>
              <a:spcBef>
                <a:spcPts val="200"/>
              </a:spcBef>
              <a:buSzTx/>
              <a:buNone/>
              <a:defRPr sz="2408"/>
            </a:pPr>
            <a:r>
              <a:t>Next Telecon TBD - Request to shift away from Mondays</a:t>
            </a:r>
          </a:p>
          <a:p>
            <a:pPr marL="294894" lvl="1" indent="-294894" defTabSz="786384">
              <a:lnSpc>
                <a:spcPct val="90000"/>
              </a:lnSpc>
              <a:spcBef>
                <a:spcPts val="200"/>
              </a:spcBef>
              <a:buChar char="•"/>
              <a:defRPr sz="1720"/>
            </a:pPr>
            <a:r>
              <a:t>Continued presentations/discussion</a:t>
            </a:r>
            <a:endParaRPr b="0"/>
          </a:p>
          <a:p>
            <a:pPr marL="294894" lvl="1" indent="-294894" defTabSz="786384">
              <a:lnSpc>
                <a:spcPct val="90000"/>
              </a:lnSpc>
              <a:spcBef>
                <a:spcPts val="200"/>
              </a:spcBef>
              <a:buChar char="•"/>
              <a:defRPr sz="1720"/>
            </a:pPr>
            <a:r>
              <a:t>AOB</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13</a:t>
            </a:fld>
            <a:endParaRPr/>
          </a:p>
        </p:txBody>
      </p:sp>
      <p:sp>
        <p:nvSpPr>
          <p:cNvPr id="150" name="Rectangle 2"/>
          <p:cNvSpPr txBox="1">
            <a:spLocks noGrp="1"/>
          </p:cNvSpPr>
          <p:nvPr>
            <p:ph type="ctrTitle"/>
          </p:nvPr>
        </p:nvSpPr>
        <p:spPr>
          <a:prstGeom prst="rect">
            <a:avLst/>
          </a:prstGeom>
        </p:spPr>
        <p:txBody>
          <a:bodyPr/>
          <a:lstStyle/>
          <a:p>
            <a:r>
              <a:t>Next Telecon</a:t>
            </a:r>
          </a:p>
          <a:p>
            <a:r>
              <a:t>Schedule to be announced</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t>Agenda for:</a:t>
            </a:r>
          </a:p>
          <a:p>
            <a:pPr algn="ctr">
              <a:buSzTx/>
              <a:buNone/>
            </a:pPr>
            <a:endParaRPr/>
          </a:p>
          <a:p>
            <a:pPr algn="ctr">
              <a:buSzTx/>
              <a:buNone/>
            </a:pPr>
            <a:r>
              <a:t> RCM SG, Telecon, April 27,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t>Agenda</a:t>
            </a:r>
          </a:p>
          <a:p>
            <a:r>
              <a:t>April 27, 2020 Telconference</a:t>
            </a:r>
          </a:p>
          <a:p>
            <a:pPr>
              <a:defRPr sz="2000"/>
            </a:pPr>
            <a:endParaRPr/>
          </a:p>
          <a:p>
            <a:pPr>
              <a:spcBef>
                <a:spcPts val="400"/>
              </a:spcBef>
              <a:defRPr sz="2000"/>
            </a:pPr>
            <a:r>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t>Monday, April 27</a:t>
            </a:r>
            <a:r>
              <a:rPr baseline="30000"/>
              <a:t>th</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r>
              <a:rPr lang="en-US" dirty="0"/>
              <a:t>Joseph Levy (Interdigital) volunteered.</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.11 attendance </a:t>
            </a:r>
            <a:endParaRPr lang="en-US" dirty="0"/>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TotalTime>
  <Words>751</Words>
  <Application>Microsoft Office PowerPoint</Application>
  <PresentationFormat>On-screen Show (4:3)</PresentationFormat>
  <Paragraphs>119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RCM-SG-agenda-Apr-2020</vt:lpstr>
      <vt:lpstr>Abstract</vt:lpstr>
      <vt:lpstr>IEEE 802.11   Random and Changing MAC Addresses Study Group</vt:lpstr>
      <vt:lpstr>Monday, April 27th</vt:lpstr>
      <vt:lpstr>Call for Secretary</vt:lpstr>
      <vt:lpstr>Attendance, etc.</vt:lpstr>
      <vt:lpstr>Participation in IEEE 802 Meetings</vt:lpstr>
      <vt:lpstr>Other Guidelines for IEEE WG Meetings</vt:lpstr>
      <vt:lpstr>Study group operating rules</vt:lpstr>
      <vt:lpstr>RCM ad-hoc Agenda – March 2020</vt:lpstr>
      <vt:lpstr>Motion sent to EC </vt:lpstr>
      <vt:lpstr>Scope and Goals</vt:lpstr>
      <vt:lpstr>Next Telecon Schedule to be announced</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5</cp:revision>
  <dcterms:modified xsi:type="dcterms:W3CDTF">2020-04-27T19:27:32Z</dcterms:modified>
</cp:coreProperties>
</file>