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b="def" i="def"/>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7" name="Shape 97"/>
          <p:cNvSpPr/>
          <p:nvPr>
            <p:ph type="sldImg"/>
          </p:nvPr>
        </p:nvSpPr>
        <p:spPr>
          <a:xfrm>
            <a:off x="1143000" y="685800"/>
            <a:ext cx="4572000" cy="3429000"/>
          </a:xfrm>
          <a:prstGeom prst="rect">
            <a:avLst/>
          </a:prstGeom>
        </p:spPr>
        <p:txBody>
          <a:bodyPr/>
          <a:lstStyle/>
          <a:p>
            <a:pPr/>
          </a:p>
        </p:txBody>
      </p:sp>
      <p:sp>
        <p:nvSpPr>
          <p:cNvPr id="98" name="Shape 9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933450" latinLnBrk="0">
      <a:spcBef>
        <a:spcPts val="400"/>
      </a:spcBef>
      <a:defRPr sz="1200">
        <a:latin typeface="+mn-lt"/>
        <a:ea typeface="+mn-ea"/>
        <a:cs typeface="+mn-cs"/>
        <a:sym typeface="Times New Roman"/>
      </a:defRPr>
    </a:lvl1pPr>
    <a:lvl2pPr indent="228600" defTabSz="933450" latinLnBrk="0">
      <a:spcBef>
        <a:spcPts val="400"/>
      </a:spcBef>
      <a:defRPr sz="1200">
        <a:latin typeface="+mn-lt"/>
        <a:ea typeface="+mn-ea"/>
        <a:cs typeface="+mn-cs"/>
        <a:sym typeface="Times New Roman"/>
      </a:defRPr>
    </a:lvl2pPr>
    <a:lvl3pPr indent="457200" defTabSz="933450" latinLnBrk="0">
      <a:spcBef>
        <a:spcPts val="400"/>
      </a:spcBef>
      <a:defRPr sz="1200">
        <a:latin typeface="+mn-lt"/>
        <a:ea typeface="+mn-ea"/>
        <a:cs typeface="+mn-cs"/>
        <a:sym typeface="Times New Roman"/>
      </a:defRPr>
    </a:lvl3pPr>
    <a:lvl4pPr indent="685800" defTabSz="933450" latinLnBrk="0">
      <a:spcBef>
        <a:spcPts val="400"/>
      </a:spcBef>
      <a:defRPr sz="1200">
        <a:latin typeface="+mn-lt"/>
        <a:ea typeface="+mn-ea"/>
        <a:cs typeface="+mn-cs"/>
        <a:sym typeface="Times New Roman"/>
      </a:defRPr>
    </a:lvl4pPr>
    <a:lvl5pPr indent="914400" defTabSz="933450" latinLnBrk="0">
      <a:spcBef>
        <a:spcPts val="400"/>
      </a:spcBef>
      <a:defRPr sz="1200">
        <a:latin typeface="+mn-lt"/>
        <a:ea typeface="+mn-ea"/>
        <a:cs typeface="+mn-cs"/>
        <a:sym typeface="Times New Roman"/>
      </a:defRPr>
    </a:lvl5pPr>
    <a:lvl6pPr indent="1143000" defTabSz="933450" latinLnBrk="0">
      <a:spcBef>
        <a:spcPts val="400"/>
      </a:spcBef>
      <a:defRPr sz="1200">
        <a:latin typeface="+mn-lt"/>
        <a:ea typeface="+mn-ea"/>
        <a:cs typeface="+mn-cs"/>
        <a:sym typeface="Times New Roman"/>
      </a:defRPr>
    </a:lvl6pPr>
    <a:lvl7pPr indent="1371600" defTabSz="933450" latinLnBrk="0">
      <a:spcBef>
        <a:spcPts val="400"/>
      </a:spcBef>
      <a:defRPr sz="1200">
        <a:latin typeface="+mn-lt"/>
        <a:ea typeface="+mn-ea"/>
        <a:cs typeface="+mn-cs"/>
        <a:sym typeface="Times New Roman"/>
      </a:defRPr>
    </a:lvl7pPr>
    <a:lvl8pPr indent="1600200" defTabSz="933450" latinLnBrk="0">
      <a:spcBef>
        <a:spcPts val="400"/>
      </a:spcBef>
      <a:defRPr sz="1200">
        <a:latin typeface="+mn-lt"/>
        <a:ea typeface="+mn-ea"/>
        <a:cs typeface="+mn-cs"/>
        <a:sym typeface="Times New Roman"/>
      </a:defRPr>
    </a:lvl8pPr>
    <a:lvl9pPr indent="1828800" defTabSz="933450" latinLnBrk="0">
      <a:spcBef>
        <a:spcPts val="400"/>
      </a:spcBef>
      <a:defRPr sz="1200">
        <a:latin typeface="+mn-lt"/>
        <a:ea typeface="+mn-ea"/>
        <a:cs typeface="+mn-cs"/>
        <a:sym typeface="Times New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7" name="Slide Number"/>
          <p:cNvSpPr txBox="1"/>
          <p:nvPr>
            <p:ph type="sldNum" sz="quarter" idx="2"/>
          </p:nvPr>
        </p:nvSpPr>
        <p:spPr>
          <a:prstGeom prst="rect">
            <a:avLst/>
          </a:prstGeom>
        </p:spPr>
        <p:txBody>
          <a:bodyPr/>
          <a:lstStyle/>
          <a:p>
            <a:pPr/>
            <a:fld id="{86CB4B4D-7CA3-9044-876B-883B54F8677D}" type="slidenum"/>
          </a:p>
        </p:txBody>
      </p:sp>
      <p:sp>
        <p:nvSpPr>
          <p:cNvPr id="18" name="Title Text"/>
          <p:cNvSpPr txBox="1"/>
          <p:nvPr>
            <p:ph type="title"/>
          </p:nvPr>
        </p:nvSpPr>
        <p:spPr>
          <a:xfrm>
            <a:off x="685800" y="2130425"/>
            <a:ext cx="7772400" cy="1470025"/>
          </a:xfrm>
          <a:prstGeom prst="rect">
            <a:avLst/>
          </a:prstGeom>
        </p:spPr>
        <p:txBody>
          <a:bodyPr/>
          <a:lstStyle/>
          <a:p>
            <a:pPr/>
            <a:r>
              <a:t>Title Text</a:t>
            </a:r>
          </a:p>
        </p:txBody>
      </p:sp>
      <p:sp>
        <p:nvSpPr>
          <p:cNvPr id="19" name="Body Level One…"/>
          <p:cNvSpPr txBox="1"/>
          <p:nvPr>
            <p:ph type="body" sz="quarter" idx="1"/>
          </p:nvPr>
        </p:nvSpPr>
        <p:spPr>
          <a:xfrm>
            <a:off x="1371600" y="3886200"/>
            <a:ext cx="6400800" cy="1752600"/>
          </a:xfrm>
          <a:prstGeom prst="rect">
            <a:avLst/>
          </a:prstGeom>
        </p:spPr>
        <p:txBody>
          <a:bodyPr>
            <a:normAutofit fontScale="100000" lnSpcReduction="0"/>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6" name="Slide Number"/>
          <p:cNvSpPr txBox="1"/>
          <p:nvPr>
            <p:ph type="sldNum" sz="quarter" idx="2"/>
          </p:nvPr>
        </p:nvSpPr>
        <p:spPr>
          <a:prstGeom prst="rect">
            <a:avLst/>
          </a:prstGeom>
        </p:spPr>
        <p:txBody>
          <a:bodyPr/>
          <a:lstStyle/>
          <a:p>
            <a:pPr/>
            <a:fld id="{86CB4B4D-7CA3-9044-876B-883B54F8677D}" type="slidenum"/>
          </a:p>
        </p:txBody>
      </p:sp>
      <p:sp>
        <p:nvSpPr>
          <p:cNvPr id="27" name="Title Text"/>
          <p:cNvSpPr txBox="1"/>
          <p:nvPr>
            <p:ph type="title"/>
          </p:nvPr>
        </p:nvSpPr>
        <p:spPr>
          <a:prstGeom prst="rect">
            <a:avLst/>
          </a:prstGeom>
        </p:spPr>
        <p:txBody>
          <a:bodyPr/>
          <a:lstStyle/>
          <a:p>
            <a:pPr/>
            <a:r>
              <a:t>Title Text</a:t>
            </a:r>
          </a:p>
        </p:txBody>
      </p:sp>
      <p:sp>
        <p:nvSpPr>
          <p:cNvPr id="28" name="Body Level One…"/>
          <p:cNvSpPr txBox="1"/>
          <p:nvPr>
            <p:ph type="body" idx="1"/>
          </p:nvPr>
        </p:nvSpPr>
        <p:spPr>
          <a:xfrm>
            <a:off x="685800" y="1981200"/>
            <a:ext cx="7772400" cy="411480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5" name="Slide Number"/>
          <p:cNvSpPr txBox="1"/>
          <p:nvPr>
            <p:ph type="sldNum" sz="quarter" idx="2"/>
          </p:nvPr>
        </p:nvSpPr>
        <p:spPr>
          <a:prstGeom prst="rect">
            <a:avLst/>
          </a:prstGeom>
        </p:spPr>
        <p:txBody>
          <a:bodyPr/>
          <a:lstStyle/>
          <a:p>
            <a:pPr/>
            <a:fld id="{86CB4B4D-7CA3-9044-876B-883B54F8677D}" type="slidenum"/>
          </a:p>
        </p:txBody>
      </p:sp>
      <p:sp>
        <p:nvSpPr>
          <p:cNvPr id="36" name="Title Text"/>
          <p:cNvSpPr txBox="1"/>
          <p:nvPr>
            <p:ph type="title"/>
          </p:nvPr>
        </p:nvSpPr>
        <p:spPr>
          <a:xfrm>
            <a:off x="722312" y="4406900"/>
            <a:ext cx="7772401" cy="1362075"/>
          </a:xfrm>
          <a:prstGeom prst="rect">
            <a:avLst/>
          </a:prstGeom>
        </p:spPr>
        <p:txBody>
          <a:bodyPr anchor="t"/>
          <a:lstStyle>
            <a:lvl1pPr algn="l">
              <a:defRPr cap="all" sz="4000"/>
            </a:lvl1pPr>
          </a:lstStyle>
          <a:p>
            <a:pPr/>
            <a:r>
              <a:t>Title Text</a:t>
            </a:r>
          </a:p>
        </p:txBody>
      </p:sp>
      <p:sp>
        <p:nvSpPr>
          <p:cNvPr id="37" name="Body Level One…"/>
          <p:cNvSpPr txBox="1"/>
          <p:nvPr>
            <p:ph type="body" sz="quarter" idx="1"/>
          </p:nvPr>
        </p:nvSpPr>
        <p:spPr>
          <a:xfrm>
            <a:off x="722312" y="2906713"/>
            <a:ext cx="7772401" cy="1500188"/>
          </a:xfrm>
          <a:prstGeom prst="rect">
            <a:avLst/>
          </a:prstGeom>
        </p:spPr>
        <p:txBody>
          <a:bodyPr anchor="b">
            <a:normAutofit fontScale="100000" lnSpcReduction="0"/>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4" name="Slide Number"/>
          <p:cNvSpPr txBox="1"/>
          <p:nvPr>
            <p:ph type="sldNum" sz="quarter" idx="2"/>
          </p:nvPr>
        </p:nvSpPr>
        <p:spPr>
          <a:prstGeom prst="rect">
            <a:avLst/>
          </a:prstGeom>
        </p:spPr>
        <p:txBody>
          <a:bodyPr/>
          <a:lstStyle/>
          <a:p>
            <a:pPr/>
            <a:fld id="{86CB4B4D-7CA3-9044-876B-883B54F8677D}" type="slidenum"/>
          </a:p>
        </p:txBody>
      </p:sp>
      <p:sp>
        <p:nvSpPr>
          <p:cNvPr id="45" name="Title Text"/>
          <p:cNvSpPr txBox="1"/>
          <p:nvPr>
            <p:ph type="title"/>
          </p:nvPr>
        </p:nvSpPr>
        <p:spPr>
          <a:prstGeom prst="rect">
            <a:avLst/>
          </a:prstGeom>
        </p:spPr>
        <p:txBody>
          <a:bodyPr/>
          <a:lstStyle/>
          <a:p>
            <a:pPr/>
            <a:r>
              <a:t>Title Text</a:t>
            </a:r>
          </a:p>
        </p:txBody>
      </p:sp>
      <p:sp>
        <p:nvSpPr>
          <p:cNvPr id="46" name="Body Level One…"/>
          <p:cNvSpPr txBox="1"/>
          <p:nvPr>
            <p:ph type="body" sz="half" idx="1"/>
          </p:nvPr>
        </p:nvSpPr>
        <p:spPr>
          <a:xfrm>
            <a:off x="685800" y="1981200"/>
            <a:ext cx="3810000" cy="4114800"/>
          </a:xfrm>
          <a:prstGeom prst="rect">
            <a:avLst/>
          </a:prstGeom>
        </p:spPr>
        <p:txBody>
          <a:bodyPr>
            <a:normAutofit fontScale="100000" lnSpcReduction="0"/>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3" name="Slide Number"/>
          <p:cNvSpPr txBox="1"/>
          <p:nvPr>
            <p:ph type="sldNum" sz="quarter" idx="2"/>
          </p:nvPr>
        </p:nvSpPr>
        <p:spPr>
          <a:prstGeom prst="rect">
            <a:avLst/>
          </a:prstGeom>
        </p:spPr>
        <p:txBody>
          <a:bodyPr/>
          <a:lstStyle/>
          <a:p>
            <a:pPr/>
            <a:fld id="{86CB4B4D-7CA3-9044-876B-883B54F8677D}" type="slidenum"/>
          </a:p>
        </p:txBody>
      </p:sp>
      <p:sp>
        <p:nvSpPr>
          <p:cNvPr id="54" name="Title Text"/>
          <p:cNvSpPr txBox="1"/>
          <p:nvPr>
            <p:ph type="title"/>
          </p:nvPr>
        </p:nvSpPr>
        <p:spPr>
          <a:xfrm>
            <a:off x="457200" y="274638"/>
            <a:ext cx="8229600" cy="1143001"/>
          </a:xfrm>
          <a:prstGeom prst="rect">
            <a:avLst/>
          </a:prstGeom>
        </p:spPr>
        <p:txBody>
          <a:bodyPr/>
          <a:lstStyle/>
          <a:p>
            <a:pPr/>
            <a:r>
              <a:t>Title Text</a:t>
            </a:r>
          </a:p>
        </p:txBody>
      </p:sp>
      <p:sp>
        <p:nvSpPr>
          <p:cNvPr id="55" name="Body Level One…"/>
          <p:cNvSpPr txBox="1"/>
          <p:nvPr>
            <p:ph type="body" sz="quarter" idx="1"/>
          </p:nvPr>
        </p:nvSpPr>
        <p:spPr>
          <a:xfrm>
            <a:off x="457200" y="1535112"/>
            <a:ext cx="4040188" cy="639763"/>
          </a:xfrm>
          <a:prstGeom prst="rect">
            <a:avLst/>
          </a:prstGeom>
        </p:spPr>
        <p:txBody>
          <a:bodyPr anchor="b">
            <a:normAutofit fontScale="100000" lnSpcReduction="0"/>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pPr/>
            <a:r>
              <a:t>Body Level One</a:t>
            </a:r>
          </a:p>
          <a:p>
            <a:pPr lvl="1"/>
            <a:r>
              <a:t>Body Level Two</a:t>
            </a:r>
          </a:p>
          <a:p>
            <a:pPr lvl="2"/>
            <a:r>
              <a:t>Body Level Three</a:t>
            </a:r>
          </a:p>
          <a:p>
            <a:pPr lvl="3"/>
            <a:r>
              <a:t>Body Level Four</a:t>
            </a:r>
          </a:p>
          <a:p>
            <a:pPr lvl="4"/>
            <a:r>
              <a:t>Body Level Five</a:t>
            </a:r>
          </a:p>
        </p:txBody>
      </p:sp>
      <p:sp>
        <p:nvSpPr>
          <p:cNvPr id="56" name="Text Placeholder 4"/>
          <p:cNvSpPr/>
          <p:nvPr>
            <p:ph type="body" sz="quarter" idx="13"/>
          </p:nvPr>
        </p:nvSpPr>
        <p:spPr>
          <a:xfrm>
            <a:off x="4645025" y="1535112"/>
            <a:ext cx="4041775" cy="639763"/>
          </a:xfrm>
          <a:prstGeom prst="rect">
            <a:avLst/>
          </a:prstGeom>
        </p:spPr>
        <p:txBody>
          <a:bodyPr anchor="b">
            <a:normAutofit fontScale="100000" lnSpcReduction="0"/>
          </a:bodyPr>
          <a:lstStyle/>
          <a:p>
            <a:pPr marL="0" indent="0">
              <a:buSzTx/>
              <a:buNone/>
            </a:pPr>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3" name="Slide Number"/>
          <p:cNvSpPr txBox="1"/>
          <p:nvPr>
            <p:ph type="sldNum" sz="quarter" idx="2"/>
          </p:nvPr>
        </p:nvSpPr>
        <p:spPr>
          <a:prstGeom prst="rect">
            <a:avLst/>
          </a:prstGeom>
        </p:spPr>
        <p:txBody>
          <a:bodyPr/>
          <a:lstStyle/>
          <a:p>
            <a:pPr/>
            <a:fld id="{86CB4B4D-7CA3-9044-876B-883B54F8677D}" type="slidenum"/>
          </a:p>
        </p:txBody>
      </p:sp>
      <p:sp>
        <p:nvSpPr>
          <p:cNvPr id="64" name="Title Text"/>
          <p:cNvSpPr txBox="1"/>
          <p:nvPr>
            <p:ph type="title"/>
          </p:nvPr>
        </p:nvSpPr>
        <p:spPr>
          <a:prstGeom prst="rect">
            <a:avLst/>
          </a:prstGeom>
        </p:spPr>
        <p:txBody>
          <a:bodyPr/>
          <a:lstStyle/>
          <a:p>
            <a:pPr/>
            <a:r>
              <a:t>Title Text</a:t>
            </a:r>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8" name="Slide Number"/>
          <p:cNvSpPr txBox="1"/>
          <p:nvPr>
            <p:ph type="sldNum" sz="quarter" idx="2"/>
          </p:nvPr>
        </p:nvSpPr>
        <p:spPr>
          <a:prstGeom prst="rect">
            <a:avLst/>
          </a:prstGeom>
        </p:spPr>
        <p:txBody>
          <a:bodyPr/>
          <a:lstStyle/>
          <a:p>
            <a:pPr/>
            <a:fld id="{86CB4B4D-7CA3-9044-876B-883B54F8677D}" type="slidenum"/>
          </a:p>
        </p:txBody>
      </p:sp>
      <p:sp>
        <p:nvSpPr>
          <p:cNvPr id="79" name="Title Text"/>
          <p:cNvSpPr txBox="1"/>
          <p:nvPr>
            <p:ph type="title"/>
          </p:nvPr>
        </p:nvSpPr>
        <p:spPr>
          <a:xfrm>
            <a:off x="457200" y="273050"/>
            <a:ext cx="3008314" cy="1162050"/>
          </a:xfrm>
          <a:prstGeom prst="rect">
            <a:avLst/>
          </a:prstGeom>
        </p:spPr>
        <p:txBody>
          <a:bodyPr anchor="b"/>
          <a:lstStyle>
            <a:lvl1pPr algn="l">
              <a:defRPr sz="2000"/>
            </a:lvl1pPr>
          </a:lstStyle>
          <a:p>
            <a:pPr/>
            <a:r>
              <a:t>Title Text</a:t>
            </a:r>
          </a:p>
        </p:txBody>
      </p:sp>
      <p:sp>
        <p:nvSpPr>
          <p:cNvPr id="80" name="Body Level One…"/>
          <p:cNvSpPr txBox="1"/>
          <p:nvPr>
            <p:ph type="body" idx="1"/>
          </p:nvPr>
        </p:nvSpPr>
        <p:spPr>
          <a:xfrm>
            <a:off x="3575050" y="273050"/>
            <a:ext cx="5111750" cy="5853113"/>
          </a:xfrm>
          <a:prstGeom prst="rect">
            <a:avLst/>
          </a:prstGeom>
        </p:spPr>
        <p:txBody>
          <a:bodyPr>
            <a:normAutofit fontScale="100000" lnSpcReduction="0"/>
          </a:bodyPr>
          <a:lstStyle>
            <a:lvl1pPr>
              <a:spcBef>
                <a:spcPts val="700"/>
              </a:spcBef>
              <a:defRPr sz="3200"/>
            </a:lvl1pPr>
            <a:lvl2pPr marL="783771" indent="-326571">
              <a:spcBef>
                <a:spcPts val="700"/>
              </a:spcBef>
              <a:defRPr sz="3200"/>
            </a:lvl2pPr>
            <a:lvl3pPr>
              <a:spcBef>
                <a:spcPts val="700"/>
              </a:spcBef>
              <a:defRPr sz="3200"/>
            </a:lvl3pPr>
            <a:lvl4pPr marL="1565910" indent="-365760">
              <a:spcBef>
                <a:spcPts val="700"/>
              </a:spcBef>
              <a:defRPr sz="3200"/>
            </a:lvl4pPr>
            <a:lvl5pPr marL="1908810" indent="-365760">
              <a:spcBef>
                <a:spcPts val="7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81" name="Text Placeholder 3"/>
          <p:cNvSpPr/>
          <p:nvPr>
            <p:ph type="body" sz="half" idx="13"/>
          </p:nvPr>
        </p:nvSpPr>
        <p:spPr>
          <a:xfrm>
            <a:off x="457199" y="1435100"/>
            <a:ext cx="3008315" cy="4691063"/>
          </a:xfrm>
          <a:prstGeom prst="rect">
            <a:avLst/>
          </a:prstGeom>
        </p:spPr>
        <p:txBody>
          <a:bodyPr>
            <a:normAutofit fontScale="100000" lnSpcReduction="0"/>
          </a:bodyPr>
          <a:lstStyle/>
          <a:p>
            <a:pPr marL="0" indent="0">
              <a:spcBef>
                <a:spcPts val="300"/>
              </a:spcBef>
              <a:buSzTx/>
              <a:buNone/>
              <a:defRPr sz="1400"/>
            </a:pPr>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8" name="Slide Number"/>
          <p:cNvSpPr txBox="1"/>
          <p:nvPr>
            <p:ph type="sldNum" sz="quarter" idx="2"/>
          </p:nvPr>
        </p:nvSpPr>
        <p:spPr>
          <a:prstGeom prst="rect">
            <a:avLst/>
          </a:prstGeom>
        </p:spPr>
        <p:txBody>
          <a:bodyPr/>
          <a:lstStyle/>
          <a:p>
            <a:pPr/>
            <a:fld id="{86CB4B4D-7CA3-9044-876B-883B54F8677D}" type="slidenum"/>
          </a:p>
        </p:txBody>
      </p:sp>
      <p:sp>
        <p:nvSpPr>
          <p:cNvPr id="89" name="Title Text"/>
          <p:cNvSpPr txBox="1"/>
          <p:nvPr>
            <p:ph type="title"/>
          </p:nvPr>
        </p:nvSpPr>
        <p:spPr>
          <a:xfrm>
            <a:off x="1792288" y="4800600"/>
            <a:ext cx="5486401" cy="566738"/>
          </a:xfrm>
          <a:prstGeom prst="rect">
            <a:avLst/>
          </a:prstGeom>
        </p:spPr>
        <p:txBody>
          <a:bodyPr anchor="b"/>
          <a:lstStyle>
            <a:lvl1pPr algn="l">
              <a:defRPr sz="2000"/>
            </a:lvl1pPr>
          </a:lstStyle>
          <a:p>
            <a:pPr/>
            <a:r>
              <a:t>Title Text</a:t>
            </a:r>
          </a:p>
        </p:txBody>
      </p:sp>
      <p:sp>
        <p:nvSpPr>
          <p:cNvPr id="90" name="Picture Placeholder 2"/>
          <p:cNvSpPr/>
          <p:nvPr>
            <p:ph type="pic" sz="half" idx="13"/>
          </p:nvPr>
        </p:nvSpPr>
        <p:spPr>
          <a:xfrm>
            <a:off x="1792288" y="612775"/>
            <a:ext cx="5486401" cy="4114800"/>
          </a:xfrm>
          <a:prstGeom prst="rect">
            <a:avLst/>
          </a:prstGeom>
        </p:spPr>
        <p:txBody>
          <a:bodyPr lIns="91439" tIns="45719" rIns="91439" bIns="45719"/>
          <a:lstStyle/>
          <a:p>
            <a:pPr/>
          </a:p>
        </p:txBody>
      </p:sp>
      <p:sp>
        <p:nvSpPr>
          <p:cNvPr id="91" name="Body Level One…"/>
          <p:cNvSpPr txBox="1"/>
          <p:nvPr>
            <p:ph type="body" sz="quarter" idx="1"/>
          </p:nvPr>
        </p:nvSpPr>
        <p:spPr>
          <a:xfrm>
            <a:off x="1792288" y="5367337"/>
            <a:ext cx="5486401" cy="804863"/>
          </a:xfrm>
          <a:prstGeom prst="rect">
            <a:avLst/>
          </a:prstGeom>
        </p:spPr>
        <p:txBody>
          <a:bodyPr>
            <a:normAutofit fontScale="100000" lnSpcReduction="0"/>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3">
            <a:lumOff val="44000"/>
          </a:schemeClr>
        </a:solidFill>
      </p:bgPr>
    </p:bg>
    <p:spTree>
      <p:nvGrpSpPr>
        <p:cNvPr id="1" name=""/>
        <p:cNvGrpSpPr/>
        <p:nvPr/>
      </p:nvGrpSpPr>
      <p:grpSpPr>
        <a:xfrm>
          <a:off x="0" y="0"/>
          <a:ext cx="0" cy="0"/>
          <a:chOff x="0" y="0"/>
          <a:chExt cx="0" cy="0"/>
        </a:xfrm>
      </p:grpSpPr>
      <p:sp>
        <p:nvSpPr>
          <p:cNvPr id="2" name="Rectangle 7"/>
          <p:cNvSpPr txBox="1"/>
          <p:nvPr/>
        </p:nvSpPr>
        <p:spPr>
          <a:xfrm>
            <a:off x="685800" y="352611"/>
            <a:ext cx="1183048" cy="25698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4" indent="0">
              <a:defRPr b="1" sz="1800"/>
            </a:pPr>
            <a:r>
              <a:t>March 2020</a:t>
            </a:r>
          </a:p>
        </p:txBody>
      </p:sp>
      <p:sp>
        <p:nvSpPr>
          <p:cNvPr id="3" name="Line 8"/>
          <p:cNvSpPr/>
          <p:nvPr/>
        </p:nvSpPr>
        <p:spPr>
          <a:xfrm>
            <a:off x="685800" y="609600"/>
            <a:ext cx="7772401" cy="0"/>
          </a:xfrm>
          <a:prstGeom prst="line">
            <a:avLst/>
          </a:prstGeom>
          <a:ln w="12700">
            <a:solidFill>
              <a:srgbClr val="000000"/>
            </a:solidFill>
          </a:ln>
        </p:spPr>
        <p:txBody>
          <a:bodyPr lIns="45719" rIns="45719"/>
          <a:lstStyle/>
          <a:p>
            <a:pPr/>
          </a:p>
        </p:txBody>
      </p:sp>
      <p:sp>
        <p:nvSpPr>
          <p:cNvPr id="4" name="Rectangle 9"/>
          <p:cNvSpPr txBox="1"/>
          <p:nvPr/>
        </p:nvSpPr>
        <p:spPr>
          <a:xfrm>
            <a:off x="685800" y="6475412"/>
            <a:ext cx="486644"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r>
              <a:t>Agenda</a:t>
            </a:r>
          </a:p>
        </p:txBody>
      </p:sp>
      <p:sp>
        <p:nvSpPr>
          <p:cNvPr id="5" name="Rectangle 7"/>
          <p:cNvSpPr txBox="1"/>
          <p:nvPr/>
        </p:nvSpPr>
        <p:spPr>
          <a:xfrm>
            <a:off x="5181500" y="352611"/>
            <a:ext cx="3264000" cy="25698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4" indent="457200" algn="r">
              <a:defRPr b="1" sz="1800"/>
            </a:pPr>
            <a:r>
              <a:t>doc.: IEEE 802.11-20/0307r0</a:t>
            </a:r>
          </a:p>
        </p:txBody>
      </p:sp>
      <p:sp>
        <p:nvSpPr>
          <p:cNvPr id="6" name="Line 10"/>
          <p:cNvSpPr/>
          <p:nvPr/>
        </p:nvSpPr>
        <p:spPr>
          <a:xfrm>
            <a:off x="685800" y="6477000"/>
            <a:ext cx="7848601" cy="0"/>
          </a:xfrm>
          <a:prstGeom prst="line">
            <a:avLst/>
          </a:prstGeom>
          <a:ln w="12700">
            <a:solidFill>
              <a:srgbClr val="000000"/>
            </a:solidFill>
          </a:ln>
        </p:spPr>
        <p:txBody>
          <a:bodyPr lIns="45719" rIns="45719"/>
          <a:lstStyle/>
          <a:p>
            <a:pPr/>
          </a:p>
        </p:txBody>
      </p:sp>
      <p:sp>
        <p:nvSpPr>
          <p:cNvPr id="7" name="Rectangle 7"/>
          <p:cNvSpPr txBox="1"/>
          <p:nvPr/>
        </p:nvSpPr>
        <p:spPr>
          <a:xfrm>
            <a:off x="5825778" y="6477124"/>
            <a:ext cx="2776885"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4" indent="457200" algn="r"/>
            <a:r>
              <a:t>Mark Hamilton, Ruckus/CommScope</a:t>
            </a:r>
          </a:p>
        </p:txBody>
      </p:sp>
      <p:sp>
        <p:nvSpPr>
          <p:cNvPr id="8" name="Slide Number"/>
          <p:cNvSpPr txBox="1"/>
          <p:nvPr>
            <p:ph type="sldNum" sz="quarter" idx="2"/>
          </p:nvPr>
        </p:nvSpPr>
        <p:spPr>
          <a:xfrm>
            <a:off x="4376737" y="6477124"/>
            <a:ext cx="165101" cy="184026"/>
          </a:xfrm>
          <a:prstGeom prst="rect">
            <a:avLst/>
          </a:prstGeom>
          <a:ln w="12700">
            <a:miter lim="400000"/>
          </a:ln>
        </p:spPr>
        <p:txBody>
          <a:bodyPr wrap="none" lIns="0" tIns="0" rIns="0" bIns="0" anchor="b">
            <a:spAutoFit/>
          </a:bodyPr>
          <a:lstStyle>
            <a:lvl1pPr marL="342900" indent="-342900"/>
          </a:lstStyle>
          <a:p>
            <a:pPr/>
            <a:fld id="{86CB4B4D-7CA3-9044-876B-883B54F8677D}" type="slidenum"/>
          </a:p>
        </p:txBody>
      </p:sp>
      <p:sp>
        <p:nvSpPr>
          <p:cNvPr id="9" name="Title Text"/>
          <p:cNvSpPr txBox="1"/>
          <p:nvPr>
            <p:ph type="title"/>
          </p:nvPr>
        </p:nvSpPr>
        <p:spPr>
          <a:xfrm>
            <a:off x="685800" y="685800"/>
            <a:ext cx="7772400" cy="1066800"/>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nchor="ctr">
            <a:normAutofit fontScale="100000" lnSpcReduction="0"/>
          </a:bodyPr>
          <a:lstStyle/>
          <a:p>
            <a:pPr/>
            <a:r>
              <a:t>Title Text</a:t>
            </a:r>
          </a:p>
        </p:txBody>
      </p:sp>
      <p:sp>
        <p:nvSpPr>
          <p:cNvPr id="10"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5pPr>
      <a:lvl6pPr marL="0" marR="0" indent="45720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6pPr>
      <a:lvl7pPr marL="0" marR="0" indent="91440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7pPr>
      <a:lvl8pPr marL="0" marR="0" indent="137160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8pPr>
      <a:lvl9pPr marL="0" marR="0" indent="182880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1pPr>
      <a:lvl2pPr marL="80010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2pPr>
      <a:lvl3pPr marL="1162050" marR="0" indent="-3048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3pPr>
      <a:lvl4pPr marL="15430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4pPr>
      <a:lvl5pPr marL="18859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5pPr>
      <a:lvl6pPr marL="23431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6pPr>
      <a:lvl7pPr marL="28003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7pPr>
      <a:lvl8pPr marL="32575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8pPr>
      <a:lvl9pPr marL="37147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9pPr>
    </p:bodyStyle>
    <p:otherStyle>
      <a:lvl1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1pPr>
      <a:lvl2pPr marL="342900" marR="0" indent="1143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2pPr>
      <a:lvl3pPr marL="342900" marR="0" indent="5715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3pPr>
      <a:lvl4pPr marL="342900" marR="0" indent="10287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4pPr>
      <a:lvl5pPr marL="342900" marR="0" indent="1485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5pPr>
      <a:lvl6pPr marL="342900" marR="0" indent="1143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6pPr>
      <a:lvl7pPr marL="342900" marR="0" indent="5715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7pPr>
      <a:lvl8pPr marL="342900" marR="0" indent="10287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8pPr>
      <a:lvl9pPr marL="342900" marR="0" indent="1485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rol.ansley@commscope.com"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20/11-20-0192-02-0rcm-random-and-changing-mac-addresses-study-group-creation.pptx"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20/11-20-0192-02-0rcm-random-and-changing-mac-addresses-study-group-creation.pptx" TargetMode="External"/><Relationship Id="rId3" Type="http://schemas.openxmlformats.org/officeDocument/2006/relationships/hyperlink" Target="https://mentor.ieee.org/802.11/dcn/19/11-19-1442-09-0rcm-rcm-tig-draft-report-outline.odt" TargetMode="External"/><Relationship Id="rId4" Type="http://schemas.openxmlformats.org/officeDocument/2006/relationships/hyperlink" Target="https://mentor.ieee.org/802.11/dcn/18/11-18-1579-01-0000-2018-09-liaison-from-wba-re-mac-randomization-impacts.docx" TargetMode="External"/><Relationship Id="rId5" Type="http://schemas.openxmlformats.org/officeDocument/2006/relationships/hyperlink" Target="https://mentor.ieee.org/802.11/dcn/18/11-18-1988-02-0arc-proposed-response-to-liaison-from-wba-on-mac-address-randomization-impcats.docx" TargetMode="External"/><Relationship Id="rId6" Type="http://schemas.openxmlformats.org/officeDocument/2006/relationships/hyperlink" Target="https://mentor.ieee.org/802.11/dcn/19/11-19-0851-00-0rcm-p802-1cq-mac-address-assignment-requirements.pptx" TargetMode="External"/><Relationship Id="rId7" Type="http://schemas.openxmlformats.org/officeDocument/2006/relationships/hyperlink" Target="https://mentor.ieee.org/802.11/dcn/19/11-19-0884-00-0rcm-temporary-addresses.pptx" TargetMode="External"/><Relationship Id="rId8" Type="http://schemas.openxmlformats.org/officeDocument/2006/relationships/hyperlink" Target="https://mentor.ieee.org/802.11/dcn/19/11-19-1027-01-0rcm-do-not-fear-random-macs.pptx" TargetMode="External"/><Relationship Id="rId9" Type="http://schemas.openxmlformats.org/officeDocument/2006/relationships/hyperlink" Target="https://mentor.ieee.org/802.11/dcn/19/11-19-1313-02-0rcm-pitfalls-with-address-randomization.pptx" TargetMode="External"/><Relationship Id="rId10" Type="http://schemas.openxmlformats.org/officeDocument/2006/relationships/hyperlink" Target="https://mentor.ieee.org/802.11/dcn/19/11-19-1314-02-0rcm-privacy-protection-in-wi-fi-analytics-systems.pptx" TargetMode="External"/><Relationship Id="rId11" Type="http://schemas.openxmlformats.org/officeDocument/2006/relationships/hyperlink" Target="https://mentor.ieee.org/802.11/dcn/19/11-19-1320-00-0rcm-assignment-of-temporary-addresses.pptx"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Rectangle 7"/>
          <p:cNvSpPr txBox="1"/>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01" name="Rectangle 2"/>
          <p:cNvSpPr txBox="1"/>
          <p:nvPr>
            <p:ph type="title"/>
          </p:nvPr>
        </p:nvSpPr>
        <p:spPr>
          <a:prstGeom prst="rect">
            <a:avLst/>
          </a:prstGeom>
        </p:spPr>
        <p:txBody>
          <a:bodyPr/>
          <a:lstStyle/>
          <a:p>
            <a:pPr/>
            <a:r>
              <a:t>RCM-AHG-agenda-Mar-2020</a:t>
            </a:r>
          </a:p>
        </p:txBody>
      </p:sp>
      <p:sp>
        <p:nvSpPr>
          <p:cNvPr id="102" name="Rectangle 6"/>
          <p:cNvSpPr txBox="1"/>
          <p:nvPr>
            <p:ph type="body" sz="quarter" idx="1"/>
          </p:nvPr>
        </p:nvSpPr>
        <p:spPr>
          <a:xfrm>
            <a:off x="685800" y="1524000"/>
            <a:ext cx="7772400" cy="381000"/>
          </a:xfrm>
          <a:prstGeom prst="rect">
            <a:avLst/>
          </a:prstGeom>
        </p:spPr>
        <p:txBody>
          <a:bodyPr/>
          <a:lstStyle/>
          <a:p>
            <a:pPr algn="ctr">
              <a:spcBef>
                <a:spcPts val="400"/>
              </a:spcBef>
              <a:buSzTx/>
              <a:buNone/>
              <a:defRPr sz="2000"/>
            </a:pPr>
            <a:r>
              <a:t>Date:</a:t>
            </a:r>
            <a:r>
              <a:rPr b="0"/>
              <a:t> 2020-04-27</a:t>
            </a:r>
          </a:p>
        </p:txBody>
      </p:sp>
      <p:sp>
        <p:nvSpPr>
          <p:cNvPr id="103" name="Rectangle 12"/>
          <p:cNvSpPr txBox="1"/>
          <p:nvPr/>
        </p:nvSpPr>
        <p:spPr>
          <a:xfrm>
            <a:off x="579437" y="1939925"/>
            <a:ext cx="1355726" cy="373386"/>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marL="342900" indent="-342900">
              <a:spcBef>
                <a:spcPts val="400"/>
              </a:spcBef>
              <a:defRPr b="1" sz="2000"/>
            </a:lvl1pPr>
          </a:lstStyle>
          <a:p>
            <a:pPr/>
            <a:r>
              <a:t>Authors:</a:t>
            </a:r>
          </a:p>
        </p:txBody>
      </p:sp>
      <p:graphicFrame>
        <p:nvGraphicFramePr>
          <p:cNvPr id="104" name="Table"/>
          <p:cNvGraphicFramePr/>
          <p:nvPr/>
        </p:nvGraphicFramePr>
        <p:xfrm>
          <a:off x="725487" y="2500635"/>
          <a:ext cx="7366001" cy="5080001"/>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1477645"/>
                <a:gridCol w="1477645"/>
                <a:gridCol w="1477645"/>
                <a:gridCol w="1477645"/>
                <a:gridCol w="1477645"/>
              </a:tblGrid>
              <a:tr h="579120">
                <a:tc>
                  <a:txBody>
                    <a:bodyPr/>
                    <a:lstStyle/>
                    <a:p>
                      <a:pPr marL="0" indent="0">
                        <a:defRPr b="0" sz="1800">
                          <a:solidFill>
                            <a:srgbClr val="000000"/>
                          </a:solidFill>
                        </a:defRPr>
                      </a:pPr>
                      <a:r>
                        <a:rPr b="1" sz="1400"/>
                        <a:t>Name</a:t>
                      </a:r>
                    </a:p>
                  </a:txBody>
                  <a:tcPr marL="0" marR="0" marT="0" marB="0" anchor="t" anchorCtr="0" horzOverflow="overflow">
                    <a:lnL w="12700">
                      <a:solidFill>
                        <a:srgbClr val="000000"/>
                      </a:solidFill>
                      <a:miter lim="400000"/>
                    </a:lnL>
                    <a:lnR w="12700">
                      <a:solidFill>
                        <a:srgbClr val="000000"/>
                      </a:solidFill>
                    </a:lnR>
                    <a:lnT w="12700">
                      <a:solidFill>
                        <a:srgbClr val="000000"/>
                      </a:solidFill>
                      <a:miter lim="400000"/>
                    </a:lnT>
                    <a:lnB w="38100">
                      <a:solidFill>
                        <a:srgbClr val="000000"/>
                      </a:solidFill>
                    </a:lnB>
                    <a:noFill/>
                  </a:tcPr>
                </a:tc>
                <a:tc>
                  <a:txBody>
                    <a:bodyPr/>
                    <a:lstStyle/>
                    <a:p>
                      <a:pPr marL="0" indent="0">
                        <a:defRPr b="0" sz="1800">
                          <a:solidFill>
                            <a:srgbClr val="000000"/>
                          </a:solidFill>
                        </a:defRPr>
                      </a:pPr>
                      <a:r>
                        <a:rPr b="1" sz="1400"/>
                        <a:t>Affiliations</a:t>
                      </a:r>
                    </a:p>
                  </a:txBody>
                  <a:tcPr marL="0" marR="0" marT="0" marB="0" anchor="t" anchorCtr="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b="0" sz="1800">
                          <a:solidFill>
                            <a:srgbClr val="000000"/>
                          </a:solidFill>
                        </a:defRPr>
                      </a:pPr>
                      <a:r>
                        <a:rPr b="1" sz="1400"/>
                        <a:t>Address</a:t>
                      </a:r>
                    </a:p>
                  </a:txBody>
                  <a:tcPr marL="0" marR="0" marT="0" marB="0" anchor="t" anchorCtr="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b="0" sz="1800">
                          <a:solidFill>
                            <a:srgbClr val="000000"/>
                          </a:solidFill>
                        </a:defRPr>
                      </a:pPr>
                      <a:r>
                        <a:rPr b="1" sz="1400"/>
                        <a:t>Phone</a:t>
                      </a:r>
                    </a:p>
                  </a:txBody>
                  <a:tcPr marL="0" marR="0" marT="0" marB="0" anchor="t" anchorCtr="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b="0" sz="1800">
                          <a:solidFill>
                            <a:srgbClr val="000000"/>
                          </a:solidFill>
                        </a:defRPr>
                      </a:pPr>
                      <a:r>
                        <a:rPr b="1" sz="1400"/>
                        <a:t>Email</a:t>
                      </a:r>
                    </a:p>
                  </a:txBody>
                  <a:tcPr marL="0" marR="0" marT="0" marB="0" anchor="t" anchorCtr="0" horzOverflow="overflow">
                    <a:lnL w="12700">
                      <a:solidFill>
                        <a:srgbClr val="000000"/>
                      </a:solidFill>
                    </a:lnL>
                    <a:lnR w="12700">
                      <a:solidFill>
                        <a:srgbClr val="000000"/>
                      </a:solidFill>
                      <a:miter lim="400000"/>
                    </a:lnR>
                    <a:lnT w="12700">
                      <a:solidFill>
                        <a:srgbClr val="000000"/>
                      </a:solidFill>
                      <a:miter lim="400000"/>
                    </a:lnT>
                    <a:lnB w="38100">
                      <a:solidFill>
                        <a:srgbClr val="000000"/>
                      </a:solidFill>
                    </a:lnB>
                    <a:noFill/>
                  </a:tcPr>
                </a:tc>
              </a:tr>
              <a:tr h="579120">
                <a:tc>
                  <a:txBody>
                    <a:bodyPr/>
                    <a:lstStyle/>
                    <a:p>
                      <a:pPr marL="0" indent="0">
                        <a:defRPr sz="1800"/>
                      </a:pPr>
                      <a:r>
                        <a:rPr sz="1400"/>
                        <a:t>Mark Hamilton</a:t>
                      </a:r>
                    </a:p>
                  </a:txBody>
                  <a:tcPr marL="0" marR="0" marT="0" marB="0" anchor="t" anchorCtr="0" horzOverflow="overflow">
                    <a:lnL w="12700">
                      <a:solidFill>
                        <a:srgbClr val="000000"/>
                      </a:solidFill>
                      <a:miter lim="400000"/>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Ruckus/CommScope</a:t>
                      </a:r>
                    </a:p>
                  </a:txBody>
                  <a:tcPr marL="0" marR="0" marT="0" marB="0" anchor="t" anchorCtr="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350 W. Java Dr. Sunnyvale, CA 94089</a:t>
                      </a:r>
                    </a:p>
                  </a:txBody>
                  <a:tcPr marL="0" marR="0" marT="0" marB="0" anchor="t" anchorCtr="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+1-303-818-8474</a:t>
                      </a:r>
                    </a:p>
                  </a:txBody>
                  <a:tcPr marL="0" marR="0" marT="0" marB="0" anchor="t" anchorCtr="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mark.hamilton2152@gmail.com</a:t>
                      </a:r>
                    </a:p>
                  </a:txBody>
                  <a:tcPr marL="0" marR="0" marT="0" marB="0" anchor="t" anchorCtr="0" horzOverflow="overflow">
                    <a:lnL w="12700">
                      <a:solidFill>
                        <a:srgbClr val="000000"/>
                      </a:solidFill>
                    </a:lnL>
                    <a:lnR w="12700">
                      <a:solidFill>
                        <a:srgbClr val="000000"/>
                      </a:solidFill>
                      <a:miter lim="400000"/>
                    </a:lnR>
                    <a:lnT w="38100">
                      <a:solidFill>
                        <a:srgbClr val="000000"/>
                      </a:solidFill>
                    </a:lnT>
                    <a:lnB w="12700">
                      <a:solidFill>
                        <a:srgbClr val="000000"/>
                      </a:solidFill>
                    </a:lnB>
                    <a:noFill/>
                  </a:tcPr>
                </a:tc>
              </a:tr>
              <a:tr h="579120">
                <a:tc>
                  <a:txBody>
                    <a:bodyPr/>
                    <a:lstStyle/>
                    <a:p>
                      <a:pPr marL="0" indent="0">
                        <a:defRPr sz="1800"/>
                      </a:pPr>
                      <a:r>
                        <a:rPr sz="1400"/>
                        <a:t>Carol Ansley</a:t>
                      </a:r>
                    </a:p>
                  </a:txBody>
                  <a:tcPr marL="0" marR="0" marT="0" marB="0" anchor="t" anchorCtr="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CommScope</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3871 Lakefield Dr. Suwanee, GA 30024</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+1-404-229-1672</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r>
                        <a:rPr u="sng">
                          <a:solidFill>
                            <a:srgbClr val="0066FF"/>
                          </a:solidFill>
                          <a:uFill>
                            <a:solidFill>
                              <a:srgbClr val="0066FF"/>
                            </a:solidFill>
                          </a:uFill>
                          <a:hlinkClick r:id="rId2" invalidUrl="" action="" tgtFrame="" tooltip="" history="1" highlightClick="0" endSnd="0"/>
                        </a:rPr>
                        <a:t>carol.ansley@commscope.com</a:t>
                      </a:r>
                    </a:p>
                  </a:txBody>
                  <a:tcPr marL="0" marR="0" marT="0" marB="0" anchor="t" anchorCtr="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tr>
              <a:tr h="579120">
                <a:tc>
                  <a:txBody>
                    <a:bodyPr/>
                    <a:lstStyle/>
                    <a:p>
                      <a:pPr marL="0" indent="0">
                        <a:defRPr sz="1400"/>
                      </a:pPr>
                    </a:p>
                  </a:txBody>
                  <a:tcPr marL="0" marR="0" marT="0" marB="0" anchor="t" anchorCtr="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tr>
              <a:tr h="579120">
                <a:tc>
                  <a:txBody>
                    <a:bodyPr/>
                    <a:lstStyle/>
                    <a:p>
                      <a:pPr marL="0" indent="0">
                        <a:defRPr sz="1400"/>
                      </a:pPr>
                    </a:p>
                  </a:txBody>
                  <a:tcPr marL="0" marR="0" marT="0" marB="0" anchor="t" anchorCtr="0" horzOverflow="overflow">
                    <a:lnL w="12700">
                      <a:solidFill>
                        <a:srgbClr val="000000"/>
                      </a:solidFill>
                      <a:miter lim="400000"/>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miter lim="400000"/>
                    </a:lnR>
                    <a:lnT w="12700">
                      <a:solidFill>
                        <a:srgbClr val="000000"/>
                      </a:solidFill>
                    </a:lnT>
                    <a:lnB w="12700">
                      <a:solidFill>
                        <a:srgbClr val="000000"/>
                      </a:solidFill>
                      <a:miter lim="400000"/>
                    </a:lnB>
                    <a:noFill/>
                  </a:tcPr>
                </a:tc>
              </a:tr>
            </a:tbl>
          </a:graphicData>
        </a:graphic>
      </p:graphicFrame>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Rectangle 7"/>
          <p:cNvSpPr txBox="1"/>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38" name="Rectangle 2"/>
          <p:cNvSpPr txBox="1"/>
          <p:nvPr>
            <p:ph type="title"/>
          </p:nvPr>
        </p:nvSpPr>
        <p:spPr>
          <a:xfrm>
            <a:off x="685800" y="609600"/>
            <a:ext cx="7772400" cy="609600"/>
          </a:xfrm>
          <a:prstGeom prst="rect">
            <a:avLst/>
          </a:prstGeom>
        </p:spPr>
        <p:txBody>
          <a:bodyPr/>
          <a:lstStyle/>
          <a:p>
            <a:pPr/>
            <a:r>
              <a:t>RCM ad-hoc Agenda – March 2020</a:t>
            </a:r>
          </a:p>
        </p:txBody>
      </p:sp>
      <p:sp>
        <p:nvSpPr>
          <p:cNvPr id="139" name="Rectangle 3"/>
          <p:cNvSpPr txBox="1"/>
          <p:nvPr>
            <p:ph type="body" idx="1"/>
          </p:nvPr>
        </p:nvSpPr>
        <p:spPr>
          <a:xfrm>
            <a:off x="342900" y="1371600"/>
            <a:ext cx="8458200" cy="4648200"/>
          </a:xfrm>
          <a:prstGeom prst="rect">
            <a:avLst/>
          </a:prstGeom>
        </p:spPr>
        <p:txBody>
          <a:bodyPr/>
          <a:lstStyle/>
          <a:p>
            <a:pPr marL="0" indent="0" defTabSz="786384">
              <a:lnSpc>
                <a:spcPct val="90000"/>
              </a:lnSpc>
              <a:spcBef>
                <a:spcPts val="200"/>
              </a:spcBef>
              <a:buSzTx/>
              <a:buNone/>
              <a:defRPr sz="2408"/>
            </a:pPr>
            <a:r>
              <a:t>Monday April 27, 10:00ET</a:t>
            </a:r>
          </a:p>
          <a:p>
            <a:pPr marL="0" indent="0" defTabSz="786384">
              <a:lnSpc>
                <a:spcPct val="90000"/>
              </a:lnSpc>
              <a:spcBef>
                <a:spcPts val="200"/>
              </a:spcBef>
              <a:buSzTx/>
              <a:buNone/>
              <a:defRPr sz="2408"/>
            </a:pPr>
          </a:p>
          <a:p>
            <a:pPr marL="294894" indent="-294894" defTabSz="786384">
              <a:lnSpc>
                <a:spcPct val="90000"/>
              </a:lnSpc>
              <a:spcBef>
                <a:spcPts val="200"/>
              </a:spcBef>
              <a:defRPr sz="1720"/>
            </a:pPr>
            <a:r>
              <a:t>Administrative</a:t>
            </a:r>
          </a:p>
          <a:p>
            <a:pPr lvl="1" marL="294894" indent="-294894" defTabSz="786384">
              <a:lnSpc>
                <a:spcPct val="90000"/>
              </a:lnSpc>
              <a:spcBef>
                <a:spcPts val="200"/>
              </a:spcBef>
              <a:buFont typeface="Arial"/>
              <a:buChar char="•"/>
              <a:defRPr sz="1720"/>
            </a:pPr>
            <a:r>
              <a:t>Review SG Scope and Goals</a:t>
            </a:r>
            <a:endParaRPr b="0"/>
          </a:p>
          <a:p>
            <a:pPr lvl="1" marL="294894" indent="-294894" defTabSz="786384">
              <a:lnSpc>
                <a:spcPct val="90000"/>
              </a:lnSpc>
              <a:spcBef>
                <a:spcPts val="200"/>
              </a:spcBef>
              <a:buFont typeface="Arial"/>
              <a:buChar char="•"/>
              <a:defRPr sz="1720"/>
            </a:pPr>
            <a:r>
              <a:t>Status update </a:t>
            </a:r>
            <a:endParaRPr b="0"/>
          </a:p>
          <a:p>
            <a:pPr lvl="1" marL="294894" indent="-294894" defTabSz="786384">
              <a:lnSpc>
                <a:spcPct val="90000"/>
              </a:lnSpc>
              <a:spcBef>
                <a:spcPts val="200"/>
              </a:spcBef>
              <a:buFont typeface="Arial"/>
              <a:buChar char="•"/>
              <a:defRPr sz="1720"/>
            </a:pPr>
            <a:r>
              <a:t>Review Study Group formation request (</a:t>
            </a:r>
            <a:r>
              <a:rPr u="sng">
                <a:solidFill>
                  <a:srgbClr val="0066FF"/>
                </a:solidFill>
                <a:uFill>
                  <a:solidFill>
                    <a:srgbClr val="0066FF"/>
                  </a:solidFill>
                </a:uFill>
                <a:hlinkClick r:id="rId2" invalidUrl="" action="" tgtFrame="" tooltip="" history="1" highlightClick="0" endSnd="0"/>
              </a:rPr>
              <a:t>11-20/0192r2</a:t>
            </a:r>
            <a:r>
              <a:t>) and other back ground material</a:t>
            </a:r>
            <a:endParaRPr b="0"/>
          </a:p>
          <a:p>
            <a:pPr lvl="1" marL="294894" indent="-294894" defTabSz="786384">
              <a:lnSpc>
                <a:spcPct val="90000"/>
              </a:lnSpc>
              <a:spcBef>
                <a:spcPts val="200"/>
              </a:spcBef>
              <a:buFont typeface="Arial"/>
              <a:buChar char="•"/>
              <a:defRPr sz="1720"/>
            </a:pPr>
            <a:endParaRPr b="0"/>
          </a:p>
          <a:p>
            <a:pPr lvl="1" marL="294894" indent="-294894" defTabSz="786384">
              <a:lnSpc>
                <a:spcPct val="90000"/>
              </a:lnSpc>
              <a:spcBef>
                <a:spcPts val="200"/>
              </a:spcBef>
              <a:buFont typeface="Arial"/>
              <a:buChar char="•"/>
              <a:defRPr sz="1720"/>
            </a:pPr>
            <a:r>
              <a:rPr b="0"/>
              <a:t>D</a:t>
            </a:r>
            <a:r>
              <a:t>iscussion</a:t>
            </a:r>
          </a:p>
          <a:p>
            <a:pPr lvl="2" marL="589788" indent="-294894" defTabSz="786384">
              <a:lnSpc>
                <a:spcPct val="90000"/>
              </a:lnSpc>
              <a:spcBef>
                <a:spcPts val="200"/>
              </a:spcBef>
              <a:buFont typeface="Arial"/>
              <a:defRPr sz="1720"/>
            </a:pPr>
            <a:r>
              <a:t>Request for contributions of PAR and CSD materials</a:t>
            </a:r>
          </a:p>
          <a:p>
            <a:pPr lvl="3" marL="1327023" indent="-294894" defTabSz="786384">
              <a:lnSpc>
                <a:spcPct val="90000"/>
              </a:lnSpc>
              <a:spcBef>
                <a:spcPts val="200"/>
              </a:spcBef>
              <a:buFont typeface="Arial"/>
              <a:buChar char="•"/>
              <a:defRPr sz="1720"/>
            </a:pPr>
            <a:r>
              <a:t>One draft already received</a:t>
            </a:r>
            <a:endParaRPr b="0" sz="1548"/>
          </a:p>
          <a:p>
            <a:pPr lvl="2" marL="589788" indent="-294894" defTabSz="786384">
              <a:lnSpc>
                <a:spcPct val="90000"/>
              </a:lnSpc>
              <a:spcBef>
                <a:spcPts val="200"/>
              </a:spcBef>
              <a:buFont typeface="Arial"/>
              <a:defRPr sz="1548"/>
            </a:pPr>
            <a:r>
              <a:t>Interest from 802.1 Privacy group, but coordination till needed</a:t>
            </a:r>
            <a:endParaRPr b="0"/>
          </a:p>
          <a:p>
            <a:pPr lvl="1" marL="0" indent="0" defTabSz="786384">
              <a:lnSpc>
                <a:spcPct val="90000"/>
              </a:lnSpc>
              <a:spcBef>
                <a:spcPts val="200"/>
              </a:spcBef>
              <a:buSzTx/>
              <a:buNone/>
              <a:defRPr b="0" sz="2064"/>
            </a:pPr>
          </a:p>
          <a:p>
            <a:pPr marL="0" indent="0" defTabSz="786384">
              <a:lnSpc>
                <a:spcPct val="90000"/>
              </a:lnSpc>
              <a:spcBef>
                <a:spcPts val="200"/>
              </a:spcBef>
              <a:buSzTx/>
              <a:buNone/>
              <a:defRPr sz="2408"/>
            </a:pPr>
            <a:r>
              <a:t>Next Telecon </a:t>
            </a:r>
            <a:r>
              <a:t>TBD - Request to shift away from Mondays</a:t>
            </a:r>
          </a:p>
          <a:p>
            <a:pPr lvl="1" marL="294894" indent="-294894" defTabSz="786384">
              <a:lnSpc>
                <a:spcPct val="90000"/>
              </a:lnSpc>
              <a:spcBef>
                <a:spcPts val="200"/>
              </a:spcBef>
              <a:buChar char="•"/>
              <a:defRPr sz="1720"/>
            </a:pPr>
            <a:r>
              <a:t>Continued presentations/discussion</a:t>
            </a:r>
            <a:endParaRPr b="0"/>
          </a:p>
          <a:p>
            <a:pPr lvl="1" marL="294894" indent="-294894" defTabSz="786384">
              <a:lnSpc>
                <a:spcPct val="90000"/>
              </a:lnSpc>
              <a:spcBef>
                <a:spcPts val="200"/>
              </a:spcBef>
              <a:buChar char="•"/>
              <a:defRPr sz="1720"/>
            </a:pPr>
            <a:r>
              <a:t>AOB</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Rectangle 7"/>
          <p:cNvSpPr txBox="1"/>
          <p:nvPr>
            <p:ph type="sldNum" sz="quarter" idx="2"/>
          </p:nvPr>
        </p:nvSpPr>
        <p:spPr>
          <a:xfrm>
            <a:off x="4564509" y="6477124"/>
            <a:ext cx="159445"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42" name="Rectangle 2"/>
          <p:cNvSpPr txBox="1"/>
          <p:nvPr>
            <p:ph type="title"/>
          </p:nvPr>
        </p:nvSpPr>
        <p:spPr>
          <a:prstGeom prst="rect">
            <a:avLst/>
          </a:prstGeom>
        </p:spPr>
        <p:txBody>
          <a:bodyPr/>
          <a:lstStyle/>
          <a:p>
            <a:pPr/>
            <a:r>
              <a:t>Motion sent to EC </a:t>
            </a:r>
          </a:p>
        </p:txBody>
      </p:sp>
      <p:sp>
        <p:nvSpPr>
          <p:cNvPr id="143" name="Rectangle 3"/>
          <p:cNvSpPr txBox="1"/>
          <p:nvPr>
            <p:ph type="body" idx="1"/>
          </p:nvPr>
        </p:nvSpPr>
        <p:spPr>
          <a:xfrm>
            <a:off x="595312" y="1536700"/>
            <a:ext cx="8307387" cy="4526401"/>
          </a:xfrm>
          <a:prstGeom prst="rect">
            <a:avLst/>
          </a:prstGeom>
        </p:spPr>
        <p:txBody>
          <a:bodyPr/>
          <a:lstStyle/>
          <a:p>
            <a:pPr lvl="1" marL="0" indent="179999">
              <a:spcBef>
                <a:spcPts val="300"/>
              </a:spcBef>
              <a:buSzTx/>
              <a:buNone/>
              <a:defRPr b="0" sz="1800">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endParaRPr sz="2000"/>
          </a:p>
          <a:p>
            <a:pPr marL="548640">
              <a:spcBef>
                <a:spcPts val="600"/>
              </a:spcBef>
              <a:buAutoNum type="arabicPeriod" startAt="1"/>
              <a:defRPr b="0" sz="1800">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lvl="1" marL="914400" indent="-180000">
              <a:spcBef>
                <a:spcPts val="300"/>
              </a:spcBef>
              <a:buFont typeface="Verdana"/>
              <a:buChar char="−"/>
              <a:defRPr b="0" sz="1800">
                <a:latin typeface="Intel Clear"/>
                <a:ea typeface="Intel Clear"/>
                <a:cs typeface="Intel Clear"/>
                <a:sym typeface="Intel Clear"/>
              </a:defRPr>
            </a:pPr>
            <a:r>
              <a:t>Initial Infrastructure Connection Steering </a:t>
            </a:r>
            <a:endParaRPr sz="2000"/>
          </a:p>
          <a:p>
            <a:pPr lvl="1" marL="914400" indent="-180000">
              <a:spcBef>
                <a:spcPts val="300"/>
              </a:spcBef>
              <a:buFont typeface="Verdana"/>
              <a:buChar char="−"/>
              <a:defRPr b="0" sz="1800">
                <a:latin typeface="Intel Clear"/>
                <a:ea typeface="Intel Clear"/>
                <a:cs typeface="Intel Clear"/>
                <a:sym typeface="Intel Clear"/>
              </a:defRPr>
            </a:pPr>
            <a:r>
              <a:t>Customer Support and Troubleshooting </a:t>
            </a:r>
            <a:endParaRPr sz="2000"/>
          </a:p>
          <a:p>
            <a:pPr lvl="1" marL="914400" indent="-180000">
              <a:spcBef>
                <a:spcPts val="300"/>
              </a:spcBef>
              <a:buFont typeface="Verdana"/>
              <a:buChar char="−"/>
              <a:defRPr b="0" sz="1800">
                <a:latin typeface="Intel Clear"/>
                <a:ea typeface="Intel Clear"/>
                <a:cs typeface="Intel Clear"/>
                <a:sym typeface="Intel Clear"/>
              </a:defRPr>
            </a:pPr>
            <a:r>
              <a:t>Arrival detection in a home environment, or other trusted environment</a:t>
            </a:r>
            <a:endParaRPr sz="2000"/>
          </a:p>
          <a:p>
            <a:pPr lvl="1" marL="565739" indent="-180000">
              <a:spcBef>
                <a:spcPts val="300"/>
              </a:spcBef>
              <a:buFont typeface="Verdana"/>
              <a:buChar char="−"/>
              <a:defRPr b="0" sz="160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endParaRPr sz="2000"/>
          </a:p>
          <a:p>
            <a:pPr marL="548640">
              <a:spcBef>
                <a:spcPts val="600"/>
              </a:spcBef>
              <a:buAutoNum type="arabicPeriod" startAt="2"/>
              <a:defRPr b="0" sz="1800">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Rectangle 7"/>
          <p:cNvSpPr txBox="1"/>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46" name="Rectangle 2"/>
          <p:cNvSpPr txBox="1"/>
          <p:nvPr>
            <p:ph type="title"/>
          </p:nvPr>
        </p:nvSpPr>
        <p:spPr>
          <a:prstGeom prst="rect">
            <a:avLst/>
          </a:prstGeom>
        </p:spPr>
        <p:txBody>
          <a:bodyPr/>
          <a:lstStyle/>
          <a:p>
            <a:pPr/>
            <a:r>
              <a:t>Scope and Goals</a:t>
            </a:r>
          </a:p>
        </p:txBody>
      </p:sp>
      <p:sp>
        <p:nvSpPr>
          <p:cNvPr id="147" name="Rectangle 3"/>
          <p:cNvSpPr txBox="1"/>
          <p:nvPr>
            <p:ph type="body" idx="1"/>
          </p:nvPr>
        </p:nvSpPr>
        <p:spPr>
          <a:xfrm>
            <a:off x="495300" y="1524000"/>
            <a:ext cx="8153400" cy="4343400"/>
          </a:xfrm>
          <a:prstGeom prst="rect">
            <a:avLst/>
          </a:prstGeom>
        </p:spPr>
        <p:txBody>
          <a:bodyPr/>
          <a:lstStyle/>
          <a:p>
            <a:pPr marL="0" indent="0">
              <a:buSzTx/>
              <a:buNone/>
            </a:pPr>
            <a:r>
              <a:t>RCM SG was approved with a deadline for PAR/CSD development of July 2020</a:t>
            </a:r>
            <a:endParaRPr b="0" sz="2000"/>
          </a:p>
          <a:p>
            <a:pPr>
              <a:spcBef>
                <a:spcPts val="400"/>
              </a:spcBef>
              <a:defRPr b="0" sz="2000"/>
            </a:pPr>
            <a:r>
              <a:t>The ad hoc recommends the formation of a study group to develop 2 project proposals: 1) to address environments where non-AP STAs use random/changing MAC addresses; and 2) to improve the privacy of 802.11 users.</a:t>
            </a:r>
          </a:p>
          <a:p>
            <a:pPr>
              <a:spcBef>
                <a:spcPts val="400"/>
              </a:spcBef>
              <a:defRPr b="0" sz="2000"/>
            </a:pPr>
            <a:r>
              <a:t>The intention is to work on both projects in a single 802.11 task group.</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Rectangle 7"/>
          <p:cNvSpPr txBox="1"/>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50" name="Rectangle 2"/>
          <p:cNvSpPr txBox="1"/>
          <p:nvPr>
            <p:ph type="ctrTitle"/>
          </p:nvPr>
        </p:nvSpPr>
        <p:spPr>
          <a:prstGeom prst="rect">
            <a:avLst/>
          </a:prstGeom>
        </p:spPr>
        <p:txBody>
          <a:bodyPr/>
          <a:lstStyle/>
          <a:p>
            <a:pPr/>
            <a:r>
              <a:t>Next Telecon</a:t>
            </a:r>
          </a:p>
          <a:p>
            <a:pPr/>
            <a:r>
              <a:t>Schedule to be announced</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ctangle 7"/>
          <p:cNvSpPr txBox="1"/>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53" name="Rectangle 2"/>
          <p:cNvSpPr txBox="1"/>
          <p:nvPr>
            <p:ph type="title"/>
          </p:nvPr>
        </p:nvSpPr>
        <p:spPr>
          <a:prstGeom prst="rect">
            <a:avLst/>
          </a:prstGeom>
        </p:spPr>
        <p:txBody>
          <a:bodyPr/>
          <a:lstStyle/>
          <a:p>
            <a:pPr/>
            <a:r>
              <a:t>Background documents</a:t>
            </a:r>
          </a:p>
        </p:txBody>
      </p:sp>
      <p:sp>
        <p:nvSpPr>
          <p:cNvPr id="154" name="Rectangle 3"/>
          <p:cNvSpPr txBox="1"/>
          <p:nvPr>
            <p:ph type="body" idx="1"/>
          </p:nvPr>
        </p:nvSpPr>
        <p:spPr>
          <a:prstGeom prst="rect">
            <a:avLst/>
          </a:prstGeom>
        </p:spPr>
        <p:txBody>
          <a:bodyPr/>
          <a:lstStyle/>
          <a:p>
            <a:pPr marL="322325" indent="-322325" defTabSz="859536">
              <a:spcBef>
                <a:spcPts val="400"/>
              </a:spcBef>
              <a:defRPr sz="1879"/>
            </a:pPr>
            <a:r>
              <a:t>RCM ad hoc output: </a:t>
            </a:r>
            <a:r>
              <a:rPr b="0" spc="-94" u="sng">
                <a:solidFill>
                  <a:srgbClr val="0066FF"/>
                </a:solidFill>
                <a:uFill>
                  <a:solidFill>
                    <a:srgbClr val="0066FF"/>
                  </a:solidFill>
                </a:uFill>
                <a:hlinkClick r:id="rId2" invalidUrl="" action="" tgtFrame="" tooltip="" history="1" highlightClick="0" endSnd="0"/>
              </a:rPr>
              <a:t>11-20/0192r2</a:t>
            </a:r>
          </a:p>
          <a:p>
            <a:pPr marL="322325" indent="-322325" defTabSz="859536">
              <a:spcBef>
                <a:spcPts val="400"/>
              </a:spcBef>
              <a:defRPr sz="1879"/>
            </a:pPr>
            <a:r>
              <a:t>RCM TIG report: </a:t>
            </a:r>
            <a:r>
              <a:rPr b="0" u="sng">
                <a:solidFill>
                  <a:srgbClr val="0066FF"/>
                </a:solidFill>
                <a:uFill>
                  <a:solidFill>
                    <a:srgbClr val="0066FF"/>
                  </a:solidFill>
                </a:uFill>
                <a:hlinkClick r:id="rId3" invalidUrl="" action="" tgtFrame="" tooltip="" history="1" highlightClick="0" endSnd="0"/>
              </a:rPr>
              <a:t>11-19/1442r9</a:t>
            </a:r>
            <a:r>
              <a:rPr b="0"/>
              <a:t> </a:t>
            </a:r>
            <a:endParaRPr b="0"/>
          </a:p>
          <a:p>
            <a:pPr marL="322325" indent="-322325" defTabSz="859536">
              <a:spcBef>
                <a:spcPts val="400"/>
              </a:spcBef>
              <a:defRPr sz="1879"/>
            </a:pPr>
            <a:r>
              <a:t>WBA Liaison on MAC randomization impacts:</a:t>
            </a:r>
          </a:p>
          <a:p>
            <a:pPr lvl="1" marL="698373" indent="-268604" defTabSz="859536">
              <a:spcBef>
                <a:spcPts val="400"/>
              </a:spcBef>
              <a:defRPr b="0" sz="1692"/>
            </a:pPr>
            <a:r>
              <a:t>Liaison from WBA: </a:t>
            </a:r>
            <a:r>
              <a:rPr u="sng">
                <a:solidFill>
                  <a:srgbClr val="0066FF"/>
                </a:solidFill>
                <a:uFill>
                  <a:solidFill>
                    <a:srgbClr val="0066FF"/>
                  </a:solidFill>
                </a:uFill>
                <a:hlinkClick r:id="rId4" invalidUrl="" action="" tgtFrame="" tooltip="" history="1" highlightClick="0" endSnd="0"/>
              </a:rPr>
              <a:t>11-18/1579r1</a:t>
            </a:r>
            <a:r>
              <a:t> </a:t>
            </a:r>
            <a:endParaRPr sz="1879"/>
          </a:p>
          <a:p>
            <a:pPr lvl="1" marL="698373" indent="-268604" defTabSz="859536">
              <a:spcBef>
                <a:spcPts val="400"/>
              </a:spcBef>
              <a:defRPr b="0" sz="1692"/>
            </a:pPr>
            <a:r>
              <a:t>Response from 802.11 (drafted in ARC): </a:t>
            </a:r>
            <a:r>
              <a:rPr u="sng">
                <a:solidFill>
                  <a:srgbClr val="0066FF"/>
                </a:solidFill>
                <a:uFill>
                  <a:solidFill>
                    <a:srgbClr val="0066FF"/>
                  </a:solidFill>
                </a:uFill>
                <a:hlinkClick r:id="rId5" invalidUrl="" action="" tgtFrame="" tooltip="" history="1" highlightClick="0" endSnd="0"/>
              </a:rPr>
              <a:t>11-18/1988r2</a:t>
            </a:r>
            <a:r>
              <a:t> </a:t>
            </a:r>
            <a:endParaRPr sz="1879"/>
          </a:p>
          <a:p>
            <a:pPr marL="322325" indent="-322325" defTabSz="859536">
              <a:spcBef>
                <a:spcPts val="400"/>
              </a:spcBef>
              <a:defRPr sz="1879"/>
            </a:pPr>
            <a:r>
              <a:t>Other inputs to RCM TIG:</a:t>
            </a:r>
          </a:p>
          <a:p>
            <a:pPr lvl="1" marL="698373" indent="-268604" defTabSz="859536">
              <a:spcBef>
                <a:spcPts val="300"/>
              </a:spcBef>
              <a:defRPr b="0" sz="1504"/>
            </a:pPr>
            <a:r>
              <a:rPr u="sng">
                <a:solidFill>
                  <a:srgbClr val="0066FF"/>
                </a:solidFill>
                <a:uFill>
                  <a:solidFill>
                    <a:srgbClr val="0066FF"/>
                  </a:solidFill>
                </a:uFill>
                <a:hlinkClick r:id="rId6" invalidUrl="" action="" tgtFrame="" tooltip="" history="1" highlightClick="0" endSnd="0"/>
              </a:rPr>
              <a:t>11-19-0588-02-0rcm-summary-of-discussions-on-randomized-and-changing-mac-addresses-2014-2019.odt</a:t>
            </a:r>
            <a:endParaRPr sz="1879"/>
          </a:p>
          <a:p>
            <a:pPr lvl="1" marL="698373" indent="-268604" defTabSz="859536">
              <a:spcBef>
                <a:spcPts val="300"/>
              </a:spcBef>
              <a:defRPr b="0" sz="1504"/>
            </a:pPr>
            <a:r>
              <a:rPr u="sng">
                <a:solidFill>
                  <a:srgbClr val="0066FF"/>
                </a:solidFill>
                <a:uFill>
                  <a:solidFill>
                    <a:srgbClr val="0066FF"/>
                  </a:solidFill>
                </a:uFill>
                <a:hlinkClick r:id="rId6" invalidUrl="" action="" tgtFrame="" tooltip="" history="1" highlightClick="0" endSnd="0"/>
              </a:rPr>
              <a:t>11-19-0851-00-0rcm-p802-1cq-mac-address-assignment-requirements.pptx</a:t>
            </a:r>
            <a:r>
              <a:t> </a:t>
            </a:r>
            <a:endParaRPr sz="1879"/>
          </a:p>
          <a:p>
            <a:pPr lvl="1" marL="698373" indent="-268604" defTabSz="859536">
              <a:spcBef>
                <a:spcPts val="300"/>
              </a:spcBef>
              <a:defRPr b="0" sz="1504"/>
            </a:pPr>
            <a:r>
              <a:rPr u="sng">
                <a:solidFill>
                  <a:srgbClr val="0066FF"/>
                </a:solidFill>
                <a:uFill>
                  <a:solidFill>
                    <a:srgbClr val="0066FF"/>
                  </a:solidFill>
                </a:uFill>
                <a:hlinkClick r:id="rId7" invalidUrl="" action="" tgtFrame="" tooltip="" history="1" highlightClick="0" endSnd="0"/>
              </a:rPr>
              <a:t>11-19-0884-00-0rcm-temporary-addresses.pptx</a:t>
            </a:r>
          </a:p>
          <a:p>
            <a:pPr lvl="1" marL="698373" indent="-268604" defTabSz="859536">
              <a:spcBef>
                <a:spcPts val="300"/>
              </a:spcBef>
              <a:defRPr b="0" sz="1504"/>
            </a:pPr>
            <a:r>
              <a:rPr u="sng">
                <a:solidFill>
                  <a:srgbClr val="0066FF"/>
                </a:solidFill>
                <a:uFill>
                  <a:solidFill>
                    <a:srgbClr val="0066FF"/>
                  </a:solidFill>
                </a:uFill>
                <a:hlinkClick r:id="rId8" invalidUrl="" action="" tgtFrame="" tooltip="" history="1" highlightClick="0" endSnd="0"/>
              </a:rPr>
              <a:t>11-19-1027-01-0rcm-do-not-fear-random-macs.pptx</a:t>
            </a:r>
          </a:p>
          <a:p>
            <a:pPr lvl="1" marL="698373" indent="-268604" defTabSz="859536">
              <a:spcBef>
                <a:spcPts val="300"/>
              </a:spcBef>
              <a:defRPr b="0" sz="1504"/>
            </a:pPr>
            <a:r>
              <a:rPr u="sng">
                <a:solidFill>
                  <a:srgbClr val="0066FF"/>
                </a:solidFill>
                <a:uFill>
                  <a:solidFill>
                    <a:srgbClr val="0066FF"/>
                  </a:solidFill>
                </a:uFill>
                <a:hlinkClick r:id="rId9" invalidUrl="" action="" tgtFrame="" tooltip="" history="1" highlightClick="0" endSnd="0"/>
              </a:rPr>
              <a:t>11-19-1313-02-0rcm-pitfalls-with-address-randomization.pptx</a:t>
            </a:r>
          </a:p>
          <a:p>
            <a:pPr lvl="1" marL="698373" indent="-268604" defTabSz="859536">
              <a:spcBef>
                <a:spcPts val="300"/>
              </a:spcBef>
              <a:defRPr b="0" sz="1504"/>
            </a:pPr>
            <a:r>
              <a:rPr u="sng">
                <a:solidFill>
                  <a:srgbClr val="0066FF"/>
                </a:solidFill>
                <a:uFill>
                  <a:solidFill>
                    <a:srgbClr val="0066FF"/>
                  </a:solidFill>
                </a:uFill>
                <a:hlinkClick r:id="rId10" invalidUrl="" action="" tgtFrame="" tooltip="" history="1" highlightClick="0" endSnd="0"/>
              </a:rPr>
              <a:t>11-19-1314-02-0rcm-privacy-protection-in-wi-fi-analytics-systems.pptx</a:t>
            </a:r>
          </a:p>
          <a:p>
            <a:pPr lvl="1" marL="698373" indent="-268604" defTabSz="859536">
              <a:spcBef>
                <a:spcPts val="300"/>
              </a:spcBef>
              <a:defRPr b="0" sz="1504"/>
            </a:pPr>
            <a:r>
              <a:rPr u="sng">
                <a:solidFill>
                  <a:srgbClr val="0066FF"/>
                </a:solidFill>
                <a:uFill>
                  <a:solidFill>
                    <a:srgbClr val="0066FF"/>
                  </a:solidFill>
                </a:uFill>
                <a:hlinkClick r:id="rId11" invalidUrl="" action="" tgtFrame="" tooltip="" history="1" highlightClick="0" endSnd="0"/>
              </a:rPr>
              <a:t>11-19-1320-00-0rcm-assignment-of-temporary-addresses.pptx</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7"/>
          <p:cNvSpPr txBox="1"/>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07" name="Rectangle 2"/>
          <p:cNvSpPr txBox="1"/>
          <p:nvPr>
            <p:ph type="title"/>
          </p:nvPr>
        </p:nvSpPr>
        <p:spPr>
          <a:prstGeom prst="rect">
            <a:avLst/>
          </a:prstGeom>
        </p:spPr>
        <p:txBody>
          <a:bodyPr/>
          <a:lstStyle/>
          <a:p>
            <a:pPr/>
            <a:r>
              <a:t>Abstract</a:t>
            </a:r>
          </a:p>
        </p:txBody>
      </p:sp>
      <p:sp>
        <p:nvSpPr>
          <p:cNvPr id="108" name="Rectangle 3"/>
          <p:cNvSpPr txBox="1"/>
          <p:nvPr>
            <p:ph type="body" idx="1"/>
          </p:nvPr>
        </p:nvSpPr>
        <p:spPr>
          <a:prstGeom prst="rect">
            <a:avLst/>
          </a:prstGeom>
        </p:spPr>
        <p:txBody>
          <a:bodyPr/>
          <a:lstStyle/>
          <a:p>
            <a:pPr algn="ctr">
              <a:buSzTx/>
              <a:buNone/>
            </a:pPr>
            <a:r>
              <a:t>Agenda for:</a:t>
            </a:r>
          </a:p>
          <a:p>
            <a:pPr algn="ctr">
              <a:buSzTx/>
              <a:buNone/>
            </a:pPr>
          </a:p>
          <a:p>
            <a:pPr algn="ctr">
              <a:buSzTx/>
              <a:buNone/>
            </a:pPr>
            <a:r>
              <a:t> RCM SG, Telecon, April 27, 2020</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Rectangle 7"/>
          <p:cNvSpPr txBox="1"/>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11" name="Rectangle 2"/>
          <p:cNvSpPr txBox="1"/>
          <p:nvPr>
            <p:ph type="ctrTitle"/>
          </p:nvPr>
        </p:nvSpPr>
        <p:spPr>
          <a:xfrm>
            <a:off x="685800" y="1752600"/>
            <a:ext cx="7772400" cy="1470025"/>
          </a:xfrm>
          <a:prstGeom prst="rect">
            <a:avLst/>
          </a:prstGeom>
        </p:spPr>
        <p:txBody>
          <a:bodyPr/>
          <a:lstStyle/>
          <a:p>
            <a:pPr defTabSz="905255">
              <a:defRPr sz="3168"/>
            </a:pPr>
            <a:r>
              <a:t>IEEE 802.11  </a:t>
            </a:r>
            <a:br/>
            <a:r>
              <a:t>Random and Changing MAC Addresses Study Group</a:t>
            </a:r>
          </a:p>
        </p:txBody>
      </p:sp>
      <p:sp>
        <p:nvSpPr>
          <p:cNvPr id="112" name="Rectangle 3"/>
          <p:cNvSpPr txBox="1"/>
          <p:nvPr>
            <p:ph type="subTitle" sz="half" idx="1"/>
          </p:nvPr>
        </p:nvSpPr>
        <p:spPr>
          <a:xfrm>
            <a:off x="1371600" y="3581400"/>
            <a:ext cx="6400800" cy="2057400"/>
          </a:xfrm>
          <a:prstGeom prst="rect">
            <a:avLst/>
          </a:prstGeom>
        </p:spPr>
        <p:txBody>
          <a:bodyPr/>
          <a:lstStyle/>
          <a:p>
            <a:pPr/>
            <a:r>
              <a:t>Agenda</a:t>
            </a:r>
          </a:p>
          <a:p>
            <a:pPr/>
            <a:r>
              <a:t>April 27, 2020 Telconference</a:t>
            </a:r>
          </a:p>
          <a:p>
            <a:pPr>
              <a:defRPr sz="2000"/>
            </a:pPr>
          </a:p>
          <a:p>
            <a:pPr>
              <a:spcBef>
                <a:spcPts val="400"/>
              </a:spcBef>
              <a:defRPr sz="2000"/>
            </a:pPr>
            <a:r>
              <a:t>Chair: Carol Ansley (CommScope)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Rectangle 7"/>
          <p:cNvSpPr txBox="1"/>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15" name="Rectangle 2"/>
          <p:cNvSpPr txBox="1"/>
          <p:nvPr>
            <p:ph type="ctrTitle"/>
          </p:nvPr>
        </p:nvSpPr>
        <p:spPr>
          <a:prstGeom prst="rect">
            <a:avLst/>
          </a:prstGeom>
        </p:spPr>
        <p:txBody>
          <a:bodyPr/>
          <a:lstStyle/>
          <a:p>
            <a:pPr/>
            <a:r>
              <a:t>Monday, April 27</a:t>
            </a:r>
            <a:r>
              <a:rPr baseline="30000"/>
              <a:t>th</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Rectangle 7"/>
          <p:cNvSpPr txBox="1"/>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18" name="Rectangle 2"/>
          <p:cNvSpPr txBox="1"/>
          <p:nvPr>
            <p:ph type="title"/>
          </p:nvPr>
        </p:nvSpPr>
        <p:spPr>
          <a:prstGeom prst="rect">
            <a:avLst/>
          </a:prstGeom>
        </p:spPr>
        <p:txBody>
          <a:bodyPr/>
          <a:lstStyle/>
          <a:p>
            <a:pPr/>
            <a:r>
              <a:t>Call for Secretary</a:t>
            </a:r>
          </a:p>
        </p:txBody>
      </p:sp>
      <p:sp>
        <p:nvSpPr>
          <p:cNvPr id="119" name="Rectangle 3"/>
          <p:cNvSpPr txBox="1"/>
          <p:nvPr>
            <p:ph type="body" idx="1"/>
          </p:nvPr>
        </p:nvSpPr>
        <p:spPr>
          <a:prstGeom prst="rect">
            <a:avLst/>
          </a:prstGeom>
        </p:spPr>
        <p:txBody>
          <a:bodyPr/>
          <a:lstStyle>
            <a:lvl1pPr>
              <a:spcBef>
                <a:spcPts val="600"/>
              </a:spcBef>
              <a:defRPr sz="2800"/>
            </a:lvl1pPr>
          </a:lstStyle>
          <a:p>
            <a:pPr/>
            <a:r>
              <a:t>Volunteers?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Rectangle 7"/>
          <p:cNvSpPr txBox="1"/>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22" name="Rectangle 2"/>
          <p:cNvSpPr txBox="1"/>
          <p:nvPr>
            <p:ph type="title"/>
          </p:nvPr>
        </p:nvSpPr>
        <p:spPr>
          <a:prstGeom prst="rect">
            <a:avLst/>
          </a:prstGeom>
        </p:spPr>
        <p:txBody>
          <a:bodyPr/>
          <a:lstStyle/>
          <a:p>
            <a:pPr/>
            <a:r>
              <a:t>Attendance, etc.</a:t>
            </a:r>
          </a:p>
        </p:txBody>
      </p:sp>
      <p:sp>
        <p:nvSpPr>
          <p:cNvPr id="123" name="Rectangle 3"/>
          <p:cNvSpPr txBox="1"/>
          <p:nvPr>
            <p:ph type="body" idx="1"/>
          </p:nvPr>
        </p:nvSpPr>
        <p:spPr>
          <a:prstGeom prst="rect">
            <a:avLst/>
          </a:prstGeom>
        </p:spPr>
        <p:txBody>
          <a:bodyPr/>
          <a:lstStyle/>
          <a:p>
            <a:pPr>
              <a:spcBef>
                <a:spcPts val="600"/>
              </a:spcBef>
              <a:defRPr sz="2800"/>
            </a:pPr>
            <a:r>
              <a:t>Reminders to attendees:</a:t>
            </a:r>
          </a:p>
          <a:p>
            <a:pPr lvl="1" marL="742950" indent="-285750">
              <a:defRPr b="0"/>
            </a:pPr>
            <a:r>
              <a:t>Sign in for .11 attendance credit</a:t>
            </a:r>
            <a:endParaRPr sz="2000"/>
          </a:p>
          <a:p>
            <a:pPr lvl="1" marL="742950" indent="-285750">
              <a:defRPr b="0"/>
            </a:pPr>
            <a:r>
              <a:t>Noises off</a:t>
            </a:r>
            <a:endParaRPr sz="2000"/>
          </a:p>
          <a:p>
            <a:pPr lvl="1" marL="742950" indent="-285750">
              <a:defRPr b="0"/>
            </a:pPr>
            <a:r>
              <a:t>No recordings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ctangle 7"/>
          <p:cNvSpPr txBox="1"/>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26" name="Rectangle 1"/>
          <p:cNvSpPr txBox="1"/>
          <p:nvPr>
            <p:ph type="title"/>
          </p:nvPr>
        </p:nvSpPr>
        <p:spPr>
          <a:xfrm>
            <a:off x="685800" y="609599"/>
            <a:ext cx="7772400" cy="1160464"/>
          </a:xfrm>
          <a:prstGeom prst="rect">
            <a:avLst/>
          </a:prstGeom>
        </p:spPr>
        <p:txBody>
          <a:bodyPr lIns="46799" tIns="46799" rIns="46799" bIns="46799"/>
          <a:lstStyle/>
          <a:p>
            <a:pPr/>
            <a:r>
              <a:t>Participation in IEEE 802 Meetings</a:t>
            </a:r>
          </a:p>
        </p:txBody>
      </p:sp>
      <p:sp>
        <p:nvSpPr>
          <p:cNvPr id="127" name="Text Box 5"/>
          <p:cNvSpPr txBox="1"/>
          <p:nvPr>
            <p:ph type="body" idx="1"/>
          </p:nvPr>
        </p:nvSpPr>
        <p:spPr>
          <a:xfrm>
            <a:off x="609600" y="1524000"/>
            <a:ext cx="7924800" cy="4953000"/>
          </a:xfrm>
          <a:prstGeom prst="rect">
            <a:avLst/>
          </a:prstGeom>
        </p:spPr>
        <p:txBody>
          <a:bodyPr lIns="46079" tIns="46079" rIns="46079" bIns="46079"/>
          <a:lstStyle/>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Participation in any IEEE 802 meeting (Sponsor, Sponsor subgroup, Working Group, Working Group subgroup, etc.) </a:t>
            </a:r>
            <a:r>
              <a:t>is on an individual basis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i="1" sz="1400"/>
            </a:pPr>
            <a:r>
              <a:t>•     </a:t>
            </a:r>
            <a:r>
              <a:rPr i="0"/>
              <a:t>Participants in the IEEE standards development individual process shall act based on their qualifications and experience. (</a:t>
            </a:r>
            <a:r>
              <a:rPr i="0" u="sng">
                <a:solidFill>
                  <a:srgbClr val="0066FF"/>
                </a:solidFill>
                <a:uFill>
                  <a:solidFill>
                    <a:srgbClr val="0066FF"/>
                  </a:solidFill>
                </a:uFill>
                <a:hlinkClick r:id="rId2" invalidUrl="" action="" tgtFrame="" tooltip="" history="1" highlightClick="0" endSnd="0"/>
              </a:rPr>
              <a:t>https://standards.ieee.org/develop/policies/bylaws/sb_bylaws.pdf</a:t>
            </a:r>
            <a:r>
              <a:rPr i="0" u="sng">
                <a:solidFill>
                  <a:srgbClr val="CCCCFF"/>
                </a:solidFill>
              </a:rPr>
              <a:t> </a:t>
            </a:r>
            <a:r>
              <a:rPr i="0"/>
              <a:t>section 5.2.1)</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shall not direct the actions or votes of any other member of an IEEE 802 Working Group or retaliate against any other member for their actions or votes within IEEE 802 Working Group meetings, see </a:t>
            </a:r>
            <a:r>
              <a:rPr u="sng">
                <a:solidFill>
                  <a:srgbClr val="0066FF"/>
                </a:solidFill>
                <a:uFill>
                  <a:solidFill>
                    <a:srgbClr val="0066FF"/>
                  </a:solidFill>
                </a:uFill>
                <a:hlinkClick r:id="rId3" invalidUrl="" action="" tgtFrame="" tooltip="" history="1" highlightClick="0" endSnd="0"/>
              </a:rPr>
              <a:t>https://standards.ieee.org/develop/policies/bylaws/sb_bylaws.pdf </a:t>
            </a:r>
            <a:r>
              <a:t>section 5.2.1.3 and the IEEE 802 LMSC Working Group Policies and Procedures, subclause 3.4.1 “Chair”, list item x.</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By participating in IEEE 802 meetings, you accept these requirements.  If you do not agree to these policies then you shall not participate.</a:t>
            </a:r>
            <a:endParaRPr sz="1200"/>
          </a:p>
          <a:p>
            <a:pPr marL="339725" indent="-336550" algn="ctr">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pPr>
            <a:r>
              <a:t>(Latest revision of IEEE 802 LMSC Working Group Policies and Procedures: </a:t>
            </a:r>
            <a:r>
              <a:rPr u="sng">
                <a:solidFill>
                  <a:srgbClr val="0066FF"/>
                </a:solidFill>
                <a:uFill>
                  <a:solidFill>
                    <a:srgbClr val="0066FF"/>
                  </a:solidFill>
                </a:uFill>
                <a:hlinkClick r:id="rId4" invalidUrl="" action="" tgtFrame="" tooltip="" history="1" highlightClick="0" endSnd="0"/>
              </a:rPr>
              <a:t>http://www.ieee802.org/devdocs.shtml</a:t>
            </a:r>
            <a:r>
              <a: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Rectangle 7"/>
          <p:cNvSpPr txBox="1"/>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30" name="Rectangle 2"/>
          <p:cNvSpPr txBox="1"/>
          <p:nvPr>
            <p:ph type="title"/>
          </p:nvPr>
        </p:nvSpPr>
        <p:spPr>
          <a:xfrm>
            <a:off x="381000" y="838200"/>
            <a:ext cx="8458200" cy="609600"/>
          </a:xfrm>
          <a:prstGeom prst="rect">
            <a:avLst/>
          </a:prstGeom>
        </p:spPr>
        <p:txBody>
          <a:bodyPr/>
          <a:lstStyle>
            <a:lvl1pPr>
              <a:defRPr u="sng"/>
            </a:lvl1pPr>
          </a:lstStyle>
          <a:p>
            <a:pPr/>
            <a:r>
              <a:t>Other Guidelines for IEEE WG Meetings</a:t>
            </a:r>
          </a:p>
        </p:txBody>
      </p:sp>
      <p:sp>
        <p:nvSpPr>
          <p:cNvPr id="131" name="Rectangle 4"/>
          <p:cNvSpPr txBox="1"/>
          <p:nvPr/>
        </p:nvSpPr>
        <p:spPr>
          <a:xfrm>
            <a:off x="579119" y="1676400"/>
            <a:ext cx="8138162" cy="380490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30188" indent="-230188">
              <a:lnSpc>
                <a:spcPct val="80000"/>
              </a:lnSpc>
              <a:spcBef>
                <a:spcPts val="500"/>
              </a:spcBef>
              <a:buClr>
                <a:srgbClr val="CC3300"/>
              </a:buClr>
              <a:buSzPct val="50000"/>
              <a:buChar char=""/>
              <a:defRPr sz="700" u="sng">
                <a:solidFill>
                  <a:srgbClr val="FF0000"/>
                </a:solidFill>
                <a:latin typeface="Arial"/>
                <a:ea typeface="Arial"/>
                <a:cs typeface="Arial"/>
                <a:sym typeface="Arial"/>
              </a:defRPr>
            </a:pPr>
          </a:p>
          <a:p>
            <a:pPr marL="230188" indent="-230188">
              <a:lnSpc>
                <a:spcPct val="80000"/>
              </a:lnSpc>
              <a:spcBef>
                <a:spcPts val="800"/>
              </a:spcBef>
              <a:buClr>
                <a:srgbClr val="CC3300"/>
              </a:buClr>
              <a:buSzPct val="50000"/>
              <a:buChar char="•"/>
              <a:defRPr b="1" sz="1800">
                <a:solidFill>
                  <a:srgbClr val="000099"/>
                </a:solidFill>
                <a:latin typeface="Arial"/>
                <a:ea typeface="Arial"/>
                <a:cs typeface="Arial"/>
                <a:sym typeface="Arial"/>
              </a:defRPr>
            </a:pPr>
            <a:r>
              <a:t>All IEEE-SA standards meetings shall be conducted in compliance with all applicable laws, including antitrust and competition laws. </a:t>
            </a:r>
            <a:endParaRPr sz="2400">
              <a:latin typeface="+mn-lt"/>
              <a:ea typeface="+mn-ea"/>
              <a:cs typeface="+mn-cs"/>
              <a:sym typeface="Times New Roman"/>
            </a:endParaRPr>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discuss the interpretation, validity, or essentiality of patents/patent claims. </a:t>
            </a:r>
            <a:endParaRPr sz="2000"/>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discuss specific license rates, terms, or conditions.</a:t>
            </a:r>
            <a:endParaRPr sz="2000"/>
          </a:p>
          <a:p>
            <a:pPr lvl="2" marL="1143000" indent="-228600">
              <a:lnSpc>
                <a:spcPct val="80000"/>
              </a:lnSpc>
              <a:spcBef>
                <a:spcPts val="600"/>
              </a:spcBef>
              <a:buClr>
                <a:srgbClr val="CC3300"/>
              </a:buClr>
              <a:buSzPct val="50000"/>
              <a:buChar char="•"/>
              <a:defRPr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lvl="3" marL="1600200" indent="-228600">
              <a:lnSpc>
                <a:spcPct val="80000"/>
              </a:lnSpc>
              <a:spcBef>
                <a:spcPts val="600"/>
              </a:spcBef>
              <a:buClr>
                <a:srgbClr val="CC3300"/>
              </a:buClr>
              <a:buSzPct val="50000"/>
              <a:buFont typeface="Arial"/>
              <a:buChar char="•"/>
              <a:defRPr sz="1400">
                <a:solidFill>
                  <a:srgbClr val="000099"/>
                </a:solidFill>
                <a:latin typeface="Arial"/>
                <a:ea typeface="Arial"/>
                <a:cs typeface="Arial"/>
                <a:sym typeface="Arial"/>
              </a:defRPr>
            </a:pPr>
            <a:r>
              <a:t>Technical considerations remain primary focus</a:t>
            </a:r>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discuss or engage in the fixing of product prices, allocation of customers, or division of sales markets.</a:t>
            </a:r>
            <a:endParaRPr sz="2000"/>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discuss the status or substance of ongoing or threatened litigation.</a:t>
            </a:r>
            <a:endParaRPr sz="2000"/>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be silent if inappropriate topics are discussed … do formally object.</a:t>
            </a:r>
            <a:endParaRPr sz="2000"/>
          </a:p>
          <a:p>
            <a:pPr marL="230188" indent="-230188" algn="ctr">
              <a:lnSpc>
                <a:spcPct val="80000"/>
              </a:lnSpc>
              <a:spcBef>
                <a:spcPts val="200"/>
              </a:spcBef>
              <a:defRPr b="1" sz="1000">
                <a:solidFill>
                  <a:srgbClr val="000099"/>
                </a:solidFill>
                <a:latin typeface="Arial"/>
                <a:ea typeface="Arial"/>
                <a:cs typeface="Arial"/>
                <a:sym typeface="Arial"/>
              </a:defRPr>
            </a:pPr>
            <a:r>
              <a:t>---------------------------------------------------------------   </a:t>
            </a:r>
          </a:p>
          <a:p>
            <a:pPr marL="230188" indent="-230188" algn="ctr">
              <a:lnSpc>
                <a:spcPct val="80000"/>
              </a:lnSpc>
              <a:spcBef>
                <a:spcPts val="200"/>
              </a:spcBef>
              <a:defRPr b="1">
                <a:solidFill>
                  <a:srgbClr val="000099"/>
                </a:solidFill>
                <a:latin typeface="Arial"/>
                <a:ea typeface="Arial"/>
                <a:cs typeface="Arial"/>
                <a:sym typeface="Arial"/>
              </a:defRPr>
            </a:pPr>
            <a:r>
              <a:t>See </a:t>
            </a:r>
            <a:r>
              <a:rPr i="1"/>
              <a:t>IEEE-SA Standards Board Operations Manual</a:t>
            </a:r>
            <a:r>
              <a:t>, clause 5.3.10 and </a:t>
            </a:r>
            <a:r>
              <a:t>“Promoting Competition and Innovation: What You Need to Know about the IEEE Standards Association's Antitrust and Competition Policy”</a:t>
            </a:r>
            <a:r>
              <a:t> for more details.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7"/>
          <p:cNvSpPr txBox="1"/>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val="1"/>
            </a:ext>
          </a:extLst>
        </p:spPr>
        <p:txBody>
          <a:bodyPr/>
          <a:lstStyle/>
          <a:p>
            <a:pPr lvl="4" indent="0" algn="ctr"/>
            <a:fld id="{86CB4B4D-7CA3-9044-876B-883B54F8677D}" type="slidenum"/>
          </a:p>
        </p:txBody>
      </p:sp>
      <p:sp>
        <p:nvSpPr>
          <p:cNvPr id="134" name="Rectangle 2"/>
          <p:cNvSpPr txBox="1"/>
          <p:nvPr>
            <p:ph type="title"/>
          </p:nvPr>
        </p:nvSpPr>
        <p:spPr>
          <a:prstGeom prst="rect">
            <a:avLst/>
          </a:prstGeom>
        </p:spPr>
        <p:txBody>
          <a:bodyPr/>
          <a:lstStyle/>
          <a:p>
            <a:pPr/>
            <a:r>
              <a:t>Study group operating rules</a:t>
            </a:r>
          </a:p>
        </p:txBody>
      </p:sp>
      <p:sp>
        <p:nvSpPr>
          <p:cNvPr id="135" name="Rectangle 3"/>
          <p:cNvSpPr txBox="1"/>
          <p:nvPr>
            <p:ph type="body" idx="1"/>
          </p:nvPr>
        </p:nvSpPr>
        <p:spPr>
          <a:prstGeom prst="rect">
            <a:avLst/>
          </a:prstGeom>
        </p:spPr>
        <p:txBody>
          <a:bodyPr/>
          <a:lstStyle/>
          <a:p>
            <a:pPr>
              <a:spcBef>
                <a:spcPts val="600"/>
              </a:spcBef>
              <a:defRPr sz="2800"/>
            </a:pPr>
            <a:r>
              <a:t>No formal rules – agree to our own process</a:t>
            </a:r>
          </a:p>
          <a:p>
            <a:pPr>
              <a:spcBef>
                <a:spcPts val="600"/>
              </a:spcBef>
              <a:defRPr sz="2800"/>
            </a:pPr>
            <a:r>
              <a:t>No motions (straw polls are okay)</a:t>
            </a:r>
          </a:p>
          <a:p>
            <a:pPr>
              <a:spcBef>
                <a:spcPts val="600"/>
              </a:spcBef>
              <a:defRPr sz="2800"/>
            </a:pPr>
            <a:r>
              <a:t>Attendance counts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