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68" r:id="rId5"/>
    <p:sldMasterId id="2147483669" r:id="rId6"/>
  </p:sldMasterIdLst>
  <p:notesMasterIdLst>
    <p:notesMasterId r:id="rId7"/>
  </p:notesMasterIdLst>
  <p:sldIdLst>
    <p:sldId id="256" r:id="rId8"/>
    <p:sldId id="257" r:id="rId9"/>
    <p:sldId id="258" r:id="rId10"/>
    <p:sldId id="259" r:id="rId11"/>
    <p:sldId id="260" r:id="rId12"/>
    <p:sldId id="261" r:id="rId13"/>
    <p:sldId id="262" r:id="rId14"/>
    <p:sldId id="263" r:id="rId1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6BF2CCAE-3A71-4315-B1DE-C55DF2F69230}">
  <a:tblStyle styleId="{6BF2CCAE-3A71-4315-B1DE-C55DF2F69230}"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15" Type="http://schemas.openxmlformats.org/officeDocument/2006/relationships/slide" Target="slides/slide8.xml"/><Relationship Id="rId14" Type="http://schemas.openxmlformats.org/officeDocument/2006/relationships/slide" Target="slides/slide7.xml"/><Relationship Id="rId5" Type="http://schemas.openxmlformats.org/officeDocument/2006/relationships/slideMaster" Target="slideMasters/slideMaster1.xml"/><Relationship Id="rId6" Type="http://schemas.openxmlformats.org/officeDocument/2006/relationships/slideMaster" Target="slideMasters/slideMaster2.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3" name="Shape 113"/>
        <p:cNvGrpSpPr/>
        <p:nvPr/>
      </p:nvGrpSpPr>
      <p:grpSpPr>
        <a:xfrm>
          <a:off x="0" y="0"/>
          <a:ext cx="0" cy="0"/>
          <a:chOff x="0" y="0"/>
          <a:chExt cx="0" cy="0"/>
        </a:xfrm>
      </p:grpSpPr>
      <p:sp>
        <p:nvSpPr>
          <p:cNvPr id="114" name="Google Shape;114;g810b8d4503_2_63:notes"/>
          <p:cNvSpPr txBox="1"/>
          <p:nvPr>
            <p:ph idx="2" type="hdr"/>
          </p:nvPr>
        </p:nvSpPr>
        <p:spPr>
          <a:xfrm>
            <a:off x="5578406" y="95413"/>
            <a:ext cx="632732" cy="208031"/>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doc.: IEEE 802.11-yy/xxxxr0</a:t>
            </a:r>
            <a:endParaRPr sz="1400"/>
          </a:p>
        </p:txBody>
      </p:sp>
      <p:sp>
        <p:nvSpPr>
          <p:cNvPr id="115" name="Google Shape;115;g810b8d4503_2_63:notes"/>
          <p:cNvSpPr txBox="1"/>
          <p:nvPr>
            <p:ph idx="10" type="dt"/>
          </p:nvPr>
        </p:nvSpPr>
        <p:spPr>
          <a:xfrm>
            <a:off x="646863" y="95413"/>
            <a:ext cx="816429" cy="208031"/>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Month Year</a:t>
            </a:r>
            <a:endParaRPr sz="1400"/>
          </a:p>
        </p:txBody>
      </p:sp>
      <p:sp>
        <p:nvSpPr>
          <p:cNvPr id="116" name="Google Shape;116;g810b8d4503_2_63:notes"/>
          <p:cNvSpPr txBox="1"/>
          <p:nvPr>
            <p:ph idx="11" type="ftr"/>
          </p:nvPr>
        </p:nvSpPr>
        <p:spPr>
          <a:xfrm>
            <a:off x="5298936" y="8853069"/>
            <a:ext cx="912201" cy="178313"/>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117" name="Google Shape;117;g810b8d4503_2_63:notes"/>
          <p:cNvSpPr txBox="1"/>
          <p:nvPr>
            <p:ph idx="12" type="sldNum"/>
          </p:nvPr>
        </p:nvSpPr>
        <p:spPr>
          <a:xfrm>
            <a:off x="3187212" y="8853069"/>
            <a:ext cx="505558" cy="35819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18" name="Google Shape;118;g810b8d4503_2_63:notes"/>
          <p:cNvSpPr txBox="1"/>
          <p:nvPr/>
        </p:nvSpPr>
        <p:spPr>
          <a:xfrm>
            <a:off x="1141430" y="691353"/>
            <a:ext cx="4575140" cy="3417661"/>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150" lIns="90300" spcFirstLastPara="1" rIns="90300" wrap="square" tIns="4515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119" name="Google Shape;119;g810b8d4503_2_63:notes"/>
          <p:cNvSpPr txBox="1"/>
          <p:nvPr>
            <p:ph idx="1" type="body"/>
          </p:nvPr>
        </p:nvSpPr>
        <p:spPr>
          <a:xfrm>
            <a:off x="913772" y="4343635"/>
            <a:ext cx="5030456" cy="4207554"/>
          </a:xfrm>
          <a:prstGeom prst="rect">
            <a:avLst/>
          </a:prstGeom>
          <a:noFill/>
          <a:ln>
            <a:noFill/>
          </a:ln>
        </p:spPr>
        <p:txBody>
          <a:bodyPr anchorCtr="0" anchor="ctr" bIns="45500" lIns="92450" spcFirstLastPara="1" rIns="92450" wrap="square" tIns="45500">
            <a:noAutofit/>
          </a:bodyPr>
          <a:lstStyle/>
          <a:p>
            <a:pPr indent="0" lvl="0" marL="0" marR="0" rtl="0" algn="l">
              <a:lnSpc>
                <a:spcPct val="100000"/>
              </a:lnSpc>
              <a:spcBef>
                <a:spcPts val="0"/>
              </a:spcBef>
              <a:spcAft>
                <a:spcPts val="0"/>
              </a:spcAft>
              <a:buSzPts val="1400"/>
              <a:buNone/>
            </a:pPr>
            <a:r>
              <a:t/>
            </a:r>
            <a:endParaRPr b="0" i="0" sz="1200" u="none" cap="none" strike="noStrike">
              <a:solidFill>
                <a:srgbClr val="000000"/>
              </a:solidFill>
              <a:latin typeface="Times New Roman"/>
              <a:ea typeface="Times New Roman"/>
              <a:cs typeface="Times New Roman"/>
              <a:sym typeface="Times New Roman"/>
            </a:endParaRPr>
          </a:p>
        </p:txBody>
      </p:sp>
      <p:sp>
        <p:nvSpPr>
          <p:cNvPr id="120" name="Google Shape;120;g810b8d4503_2_63:notes"/>
          <p:cNvSpPr/>
          <p:nvPr>
            <p:ph idx="3" type="sldImg"/>
          </p:nvPr>
        </p:nvSpPr>
        <p:spPr>
          <a:xfrm>
            <a:off x="381524" y="691353"/>
            <a:ext cx="6093383" cy="3416096"/>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Google Shape;129;g810b8d4503_2_78:notes"/>
          <p:cNvSpPr txBox="1"/>
          <p:nvPr>
            <p:ph idx="2" type="hdr"/>
          </p:nvPr>
        </p:nvSpPr>
        <p:spPr>
          <a:xfrm>
            <a:off x="5578406" y="95413"/>
            <a:ext cx="632732" cy="208031"/>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doc.: IEEE 802.11-yy/xxxxr0</a:t>
            </a:r>
            <a:endParaRPr sz="1400"/>
          </a:p>
        </p:txBody>
      </p:sp>
      <p:sp>
        <p:nvSpPr>
          <p:cNvPr id="130" name="Google Shape;130;g810b8d4503_2_78:notes"/>
          <p:cNvSpPr txBox="1"/>
          <p:nvPr>
            <p:ph idx="10" type="dt"/>
          </p:nvPr>
        </p:nvSpPr>
        <p:spPr>
          <a:xfrm>
            <a:off x="646863" y="95413"/>
            <a:ext cx="816429" cy="208031"/>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Month Year</a:t>
            </a:r>
            <a:endParaRPr sz="1400"/>
          </a:p>
        </p:txBody>
      </p:sp>
      <p:sp>
        <p:nvSpPr>
          <p:cNvPr id="131" name="Google Shape;131;g810b8d4503_2_78:notes"/>
          <p:cNvSpPr txBox="1"/>
          <p:nvPr>
            <p:ph idx="11" type="ftr"/>
          </p:nvPr>
        </p:nvSpPr>
        <p:spPr>
          <a:xfrm>
            <a:off x="5298936" y="8853069"/>
            <a:ext cx="912201" cy="178313"/>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132" name="Google Shape;132;g810b8d4503_2_78:notes"/>
          <p:cNvSpPr txBox="1"/>
          <p:nvPr>
            <p:ph idx="12" type="sldNum"/>
          </p:nvPr>
        </p:nvSpPr>
        <p:spPr>
          <a:xfrm>
            <a:off x="3187212" y="8853069"/>
            <a:ext cx="505558" cy="35819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33" name="Google Shape;133;g810b8d4503_2_78:notes"/>
          <p:cNvSpPr txBox="1"/>
          <p:nvPr/>
        </p:nvSpPr>
        <p:spPr>
          <a:xfrm>
            <a:off x="1141430" y="691353"/>
            <a:ext cx="4575140" cy="3417661"/>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150" lIns="90300" spcFirstLastPara="1" rIns="90300" wrap="square" tIns="4515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134" name="Google Shape;134;g810b8d4503_2_78:notes"/>
          <p:cNvSpPr txBox="1"/>
          <p:nvPr>
            <p:ph idx="1" type="body"/>
          </p:nvPr>
        </p:nvSpPr>
        <p:spPr>
          <a:xfrm>
            <a:off x="913772" y="4343635"/>
            <a:ext cx="5030456" cy="4207554"/>
          </a:xfrm>
          <a:prstGeom prst="rect">
            <a:avLst/>
          </a:prstGeom>
          <a:noFill/>
          <a:ln>
            <a:noFill/>
          </a:ln>
        </p:spPr>
        <p:txBody>
          <a:bodyPr anchorCtr="0" anchor="ctr" bIns="45500" lIns="92450" spcFirstLastPara="1" rIns="92450" wrap="square" tIns="45500">
            <a:noAutofit/>
          </a:bodyPr>
          <a:lstStyle/>
          <a:p>
            <a:pPr indent="0" lvl="0" marL="0" marR="0" rtl="0" algn="l">
              <a:lnSpc>
                <a:spcPct val="100000"/>
              </a:lnSpc>
              <a:spcBef>
                <a:spcPts val="0"/>
              </a:spcBef>
              <a:spcAft>
                <a:spcPts val="0"/>
              </a:spcAft>
              <a:buSzPts val="1400"/>
              <a:buNone/>
            </a:pPr>
            <a:r>
              <a:t/>
            </a:r>
            <a:endParaRPr b="0" i="0" sz="1200" u="none" cap="none" strike="noStrike">
              <a:solidFill>
                <a:srgbClr val="000000"/>
              </a:solidFill>
              <a:latin typeface="Times New Roman"/>
              <a:ea typeface="Times New Roman"/>
              <a:cs typeface="Times New Roman"/>
              <a:sym typeface="Times New Roman"/>
            </a:endParaRPr>
          </a:p>
        </p:txBody>
      </p:sp>
      <p:sp>
        <p:nvSpPr>
          <p:cNvPr id="135" name="Google Shape;135;g810b8d4503_2_78:notes"/>
          <p:cNvSpPr/>
          <p:nvPr>
            <p:ph idx="3" type="sldImg"/>
          </p:nvPr>
        </p:nvSpPr>
        <p:spPr>
          <a:xfrm>
            <a:off x="381524" y="691353"/>
            <a:ext cx="6093383" cy="3416096"/>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Google Shape;142;g810b8d4503_2_90:notes"/>
          <p:cNvSpPr txBox="1"/>
          <p:nvPr>
            <p:ph idx="2" type="hdr"/>
          </p:nvPr>
        </p:nvSpPr>
        <p:spPr>
          <a:xfrm>
            <a:off x="5578406" y="95413"/>
            <a:ext cx="632868" cy="208093"/>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doc.: IEEE 802.11-yy/xxxxr0</a:t>
            </a:r>
            <a:endParaRPr sz="1400"/>
          </a:p>
        </p:txBody>
      </p:sp>
      <p:sp>
        <p:nvSpPr>
          <p:cNvPr id="143" name="Google Shape;143;g810b8d4503_2_90:notes"/>
          <p:cNvSpPr txBox="1"/>
          <p:nvPr>
            <p:ph idx="10" type="dt"/>
          </p:nvPr>
        </p:nvSpPr>
        <p:spPr>
          <a:xfrm>
            <a:off x="646863" y="95413"/>
            <a:ext cx="816528" cy="208093"/>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Month Year</a:t>
            </a:r>
            <a:endParaRPr sz="1400"/>
          </a:p>
        </p:txBody>
      </p:sp>
      <p:sp>
        <p:nvSpPr>
          <p:cNvPr id="144" name="Google Shape;144;g810b8d4503_2_90:notes"/>
          <p:cNvSpPr txBox="1"/>
          <p:nvPr>
            <p:ph idx="11" type="ftr"/>
          </p:nvPr>
        </p:nvSpPr>
        <p:spPr>
          <a:xfrm>
            <a:off x="5298936" y="8853069"/>
            <a:ext cx="912066" cy="178239"/>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145" name="Google Shape;145;g810b8d4503_2_90:notes"/>
          <p:cNvSpPr txBox="1"/>
          <p:nvPr>
            <p:ph idx="12" type="sldNum"/>
          </p:nvPr>
        </p:nvSpPr>
        <p:spPr>
          <a:xfrm>
            <a:off x="3187212" y="8853069"/>
            <a:ext cx="505582" cy="358251"/>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46" name="Google Shape;146;g810b8d4503_2_90:notes"/>
          <p:cNvSpPr txBox="1"/>
          <p:nvPr/>
        </p:nvSpPr>
        <p:spPr>
          <a:xfrm>
            <a:off x="1141430" y="691353"/>
            <a:ext cx="4575165" cy="3417574"/>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150" lIns="90300" spcFirstLastPara="1" rIns="90300" wrap="square" tIns="4515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147" name="Google Shape;147;g810b8d4503_2_90:notes"/>
          <p:cNvSpPr txBox="1"/>
          <p:nvPr>
            <p:ph idx="1" type="body"/>
          </p:nvPr>
        </p:nvSpPr>
        <p:spPr>
          <a:xfrm>
            <a:off x="913772" y="4343635"/>
            <a:ext cx="5030308" cy="4207677"/>
          </a:xfrm>
          <a:prstGeom prst="rect">
            <a:avLst/>
          </a:prstGeom>
          <a:noFill/>
          <a:ln>
            <a:noFill/>
          </a:ln>
        </p:spPr>
        <p:txBody>
          <a:bodyPr anchorCtr="0" anchor="ctr" bIns="45500" lIns="92450" spcFirstLastPara="1" rIns="92450" wrap="square" tIns="45500">
            <a:noAutofit/>
          </a:bodyPr>
          <a:lstStyle/>
          <a:p>
            <a:pPr indent="0" lvl="0" marL="0" marR="0" rtl="0" algn="l">
              <a:lnSpc>
                <a:spcPct val="100000"/>
              </a:lnSpc>
              <a:spcBef>
                <a:spcPts val="0"/>
              </a:spcBef>
              <a:spcAft>
                <a:spcPts val="0"/>
              </a:spcAft>
              <a:buSzPts val="1400"/>
              <a:buNone/>
            </a:pPr>
            <a:r>
              <a:t/>
            </a:r>
            <a:endParaRPr b="0" i="0" sz="1200" u="none" cap="none" strike="noStrike">
              <a:solidFill>
                <a:srgbClr val="000000"/>
              </a:solidFill>
              <a:latin typeface="Times New Roman"/>
              <a:ea typeface="Times New Roman"/>
              <a:cs typeface="Times New Roman"/>
              <a:sym typeface="Times New Roman"/>
            </a:endParaRPr>
          </a:p>
        </p:txBody>
      </p:sp>
      <p:sp>
        <p:nvSpPr>
          <p:cNvPr id="148" name="Google Shape;148;g810b8d4503_2_90:notes"/>
          <p:cNvSpPr/>
          <p:nvPr>
            <p:ph idx="3" type="sldImg"/>
          </p:nvPr>
        </p:nvSpPr>
        <p:spPr>
          <a:xfrm>
            <a:off x="381524" y="691353"/>
            <a:ext cx="6093383" cy="3416096"/>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Google Shape;155;g810b8d4503_2_102:notes"/>
          <p:cNvSpPr txBox="1"/>
          <p:nvPr>
            <p:ph idx="2" type="hdr"/>
          </p:nvPr>
        </p:nvSpPr>
        <p:spPr>
          <a:xfrm>
            <a:off x="5578406" y="95413"/>
            <a:ext cx="632868" cy="208093"/>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doc.: IEEE 802.11-yy/xxxxr0</a:t>
            </a:r>
            <a:endParaRPr sz="1400"/>
          </a:p>
        </p:txBody>
      </p:sp>
      <p:sp>
        <p:nvSpPr>
          <p:cNvPr id="156" name="Google Shape;156;g810b8d4503_2_102:notes"/>
          <p:cNvSpPr txBox="1"/>
          <p:nvPr>
            <p:ph idx="10" type="dt"/>
          </p:nvPr>
        </p:nvSpPr>
        <p:spPr>
          <a:xfrm>
            <a:off x="646863" y="95413"/>
            <a:ext cx="816528" cy="208093"/>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Month Year</a:t>
            </a:r>
            <a:endParaRPr sz="1400"/>
          </a:p>
        </p:txBody>
      </p:sp>
      <p:sp>
        <p:nvSpPr>
          <p:cNvPr id="157" name="Google Shape;157;g810b8d4503_2_102:notes"/>
          <p:cNvSpPr txBox="1"/>
          <p:nvPr>
            <p:ph idx="11" type="ftr"/>
          </p:nvPr>
        </p:nvSpPr>
        <p:spPr>
          <a:xfrm>
            <a:off x="5298936" y="8853069"/>
            <a:ext cx="912066" cy="178239"/>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158" name="Google Shape;158;g810b8d4503_2_102:notes"/>
          <p:cNvSpPr txBox="1"/>
          <p:nvPr>
            <p:ph idx="12" type="sldNum"/>
          </p:nvPr>
        </p:nvSpPr>
        <p:spPr>
          <a:xfrm>
            <a:off x="3187212" y="8853069"/>
            <a:ext cx="505582" cy="358251"/>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59" name="Google Shape;159;g810b8d4503_2_102:notes"/>
          <p:cNvSpPr txBox="1"/>
          <p:nvPr/>
        </p:nvSpPr>
        <p:spPr>
          <a:xfrm>
            <a:off x="1141430" y="691353"/>
            <a:ext cx="4575165" cy="3417574"/>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150" lIns="90300" spcFirstLastPara="1" rIns="90300" wrap="square" tIns="4515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160" name="Google Shape;160;g810b8d4503_2_102:notes"/>
          <p:cNvSpPr txBox="1"/>
          <p:nvPr>
            <p:ph idx="1" type="body"/>
          </p:nvPr>
        </p:nvSpPr>
        <p:spPr>
          <a:xfrm>
            <a:off x="913772" y="4343635"/>
            <a:ext cx="5030308" cy="4207677"/>
          </a:xfrm>
          <a:prstGeom prst="rect">
            <a:avLst/>
          </a:prstGeom>
          <a:noFill/>
          <a:ln>
            <a:noFill/>
          </a:ln>
        </p:spPr>
        <p:txBody>
          <a:bodyPr anchorCtr="0" anchor="ctr" bIns="45500" lIns="92450" spcFirstLastPara="1" rIns="92450" wrap="square" tIns="45500">
            <a:noAutofit/>
          </a:bodyPr>
          <a:lstStyle/>
          <a:p>
            <a:pPr indent="0" lvl="0" marL="0" marR="0" rtl="0" algn="l">
              <a:lnSpc>
                <a:spcPct val="100000"/>
              </a:lnSpc>
              <a:spcBef>
                <a:spcPts val="0"/>
              </a:spcBef>
              <a:spcAft>
                <a:spcPts val="0"/>
              </a:spcAft>
              <a:buSzPts val="1400"/>
              <a:buNone/>
            </a:pPr>
            <a:r>
              <a:t/>
            </a:r>
            <a:endParaRPr b="0" i="0" sz="1200" u="none" cap="none" strike="noStrike">
              <a:solidFill>
                <a:srgbClr val="000000"/>
              </a:solidFill>
              <a:latin typeface="Times New Roman"/>
              <a:ea typeface="Times New Roman"/>
              <a:cs typeface="Times New Roman"/>
              <a:sym typeface="Times New Roman"/>
            </a:endParaRPr>
          </a:p>
        </p:txBody>
      </p:sp>
      <p:sp>
        <p:nvSpPr>
          <p:cNvPr id="161" name="Google Shape;161;g810b8d4503_2_102:notes"/>
          <p:cNvSpPr/>
          <p:nvPr>
            <p:ph idx="3" type="sldImg"/>
          </p:nvPr>
        </p:nvSpPr>
        <p:spPr>
          <a:xfrm>
            <a:off x="381524" y="691353"/>
            <a:ext cx="6093383" cy="3416096"/>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7" name="Shape 167"/>
        <p:cNvGrpSpPr/>
        <p:nvPr/>
      </p:nvGrpSpPr>
      <p:grpSpPr>
        <a:xfrm>
          <a:off x="0" y="0"/>
          <a:ext cx="0" cy="0"/>
          <a:chOff x="0" y="0"/>
          <a:chExt cx="0" cy="0"/>
        </a:xfrm>
      </p:grpSpPr>
      <p:sp>
        <p:nvSpPr>
          <p:cNvPr id="168" name="Google Shape;168;g810b8d4503_2_114:notes"/>
          <p:cNvSpPr txBox="1"/>
          <p:nvPr>
            <p:ph idx="2" type="hdr"/>
          </p:nvPr>
        </p:nvSpPr>
        <p:spPr>
          <a:xfrm>
            <a:off x="5578406" y="95413"/>
            <a:ext cx="632868" cy="208093"/>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doc.: IEEE 802.11-yy/xxxxr0</a:t>
            </a:r>
            <a:endParaRPr sz="1400"/>
          </a:p>
        </p:txBody>
      </p:sp>
      <p:sp>
        <p:nvSpPr>
          <p:cNvPr id="169" name="Google Shape;169;g810b8d4503_2_114:notes"/>
          <p:cNvSpPr txBox="1"/>
          <p:nvPr>
            <p:ph idx="10" type="dt"/>
          </p:nvPr>
        </p:nvSpPr>
        <p:spPr>
          <a:xfrm>
            <a:off x="646863" y="95413"/>
            <a:ext cx="816528" cy="208093"/>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Month Year</a:t>
            </a:r>
            <a:endParaRPr sz="1400"/>
          </a:p>
        </p:txBody>
      </p:sp>
      <p:sp>
        <p:nvSpPr>
          <p:cNvPr id="170" name="Google Shape;170;g810b8d4503_2_114:notes"/>
          <p:cNvSpPr txBox="1"/>
          <p:nvPr>
            <p:ph idx="11" type="ftr"/>
          </p:nvPr>
        </p:nvSpPr>
        <p:spPr>
          <a:xfrm>
            <a:off x="5298936" y="8853069"/>
            <a:ext cx="912066" cy="178239"/>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171" name="Google Shape;171;g810b8d4503_2_114:notes"/>
          <p:cNvSpPr txBox="1"/>
          <p:nvPr>
            <p:ph idx="12" type="sldNum"/>
          </p:nvPr>
        </p:nvSpPr>
        <p:spPr>
          <a:xfrm>
            <a:off x="3187212" y="8853069"/>
            <a:ext cx="505582" cy="358251"/>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72" name="Google Shape;172;g810b8d4503_2_114:notes"/>
          <p:cNvSpPr txBox="1"/>
          <p:nvPr/>
        </p:nvSpPr>
        <p:spPr>
          <a:xfrm>
            <a:off x="1141430" y="691353"/>
            <a:ext cx="4575165" cy="3417574"/>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150" lIns="90300" spcFirstLastPara="1" rIns="90300" wrap="square" tIns="4515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173" name="Google Shape;173;g810b8d4503_2_114:notes"/>
          <p:cNvSpPr txBox="1"/>
          <p:nvPr>
            <p:ph idx="1" type="body"/>
          </p:nvPr>
        </p:nvSpPr>
        <p:spPr>
          <a:xfrm>
            <a:off x="913772" y="4343635"/>
            <a:ext cx="5030308" cy="4207677"/>
          </a:xfrm>
          <a:prstGeom prst="rect">
            <a:avLst/>
          </a:prstGeom>
          <a:noFill/>
          <a:ln>
            <a:noFill/>
          </a:ln>
        </p:spPr>
        <p:txBody>
          <a:bodyPr anchorCtr="0" anchor="ctr" bIns="45500" lIns="92450" spcFirstLastPara="1" rIns="92450" wrap="square" tIns="45500">
            <a:noAutofit/>
          </a:bodyPr>
          <a:lstStyle/>
          <a:p>
            <a:pPr indent="0" lvl="0" marL="0" marR="0" rtl="0" algn="l">
              <a:lnSpc>
                <a:spcPct val="100000"/>
              </a:lnSpc>
              <a:spcBef>
                <a:spcPts val="0"/>
              </a:spcBef>
              <a:spcAft>
                <a:spcPts val="0"/>
              </a:spcAft>
              <a:buSzPts val="1400"/>
              <a:buNone/>
            </a:pPr>
            <a:r>
              <a:t/>
            </a:r>
            <a:endParaRPr b="0" i="0" sz="1200" u="none" cap="none" strike="noStrike">
              <a:solidFill>
                <a:srgbClr val="000000"/>
              </a:solidFill>
              <a:latin typeface="Times New Roman"/>
              <a:ea typeface="Times New Roman"/>
              <a:cs typeface="Times New Roman"/>
              <a:sym typeface="Times New Roman"/>
            </a:endParaRPr>
          </a:p>
        </p:txBody>
      </p:sp>
      <p:sp>
        <p:nvSpPr>
          <p:cNvPr id="174" name="Google Shape;174;g810b8d4503_2_114:notes"/>
          <p:cNvSpPr/>
          <p:nvPr>
            <p:ph idx="3" type="sldImg"/>
          </p:nvPr>
        </p:nvSpPr>
        <p:spPr>
          <a:xfrm>
            <a:off x="381524" y="691353"/>
            <a:ext cx="6093383" cy="3416096"/>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0" name="Shape 180"/>
        <p:cNvGrpSpPr/>
        <p:nvPr/>
      </p:nvGrpSpPr>
      <p:grpSpPr>
        <a:xfrm>
          <a:off x="0" y="0"/>
          <a:ext cx="0" cy="0"/>
          <a:chOff x="0" y="0"/>
          <a:chExt cx="0" cy="0"/>
        </a:xfrm>
      </p:grpSpPr>
      <p:sp>
        <p:nvSpPr>
          <p:cNvPr id="181" name="Google Shape;181;g810b8d4503_2_126:notes"/>
          <p:cNvSpPr txBox="1"/>
          <p:nvPr>
            <p:ph idx="2" type="hdr"/>
          </p:nvPr>
        </p:nvSpPr>
        <p:spPr>
          <a:xfrm>
            <a:off x="5578406" y="95413"/>
            <a:ext cx="632868" cy="208093"/>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doc.: IEEE 802.11-yy/xxxxr0</a:t>
            </a:r>
            <a:endParaRPr sz="1400"/>
          </a:p>
        </p:txBody>
      </p:sp>
      <p:sp>
        <p:nvSpPr>
          <p:cNvPr id="182" name="Google Shape;182;g810b8d4503_2_126:notes"/>
          <p:cNvSpPr txBox="1"/>
          <p:nvPr>
            <p:ph idx="10" type="dt"/>
          </p:nvPr>
        </p:nvSpPr>
        <p:spPr>
          <a:xfrm>
            <a:off x="646863" y="95413"/>
            <a:ext cx="816528" cy="208093"/>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Month Year</a:t>
            </a:r>
            <a:endParaRPr sz="1400"/>
          </a:p>
        </p:txBody>
      </p:sp>
      <p:sp>
        <p:nvSpPr>
          <p:cNvPr id="183" name="Google Shape;183;g810b8d4503_2_126:notes"/>
          <p:cNvSpPr txBox="1"/>
          <p:nvPr>
            <p:ph idx="11" type="ftr"/>
          </p:nvPr>
        </p:nvSpPr>
        <p:spPr>
          <a:xfrm>
            <a:off x="5298936" y="8853069"/>
            <a:ext cx="912066" cy="178239"/>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184" name="Google Shape;184;g810b8d4503_2_126:notes"/>
          <p:cNvSpPr txBox="1"/>
          <p:nvPr>
            <p:ph idx="12" type="sldNum"/>
          </p:nvPr>
        </p:nvSpPr>
        <p:spPr>
          <a:xfrm>
            <a:off x="3187212" y="8853069"/>
            <a:ext cx="505582" cy="358251"/>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85" name="Google Shape;185;g810b8d4503_2_126:notes"/>
          <p:cNvSpPr txBox="1"/>
          <p:nvPr/>
        </p:nvSpPr>
        <p:spPr>
          <a:xfrm>
            <a:off x="1141430" y="691353"/>
            <a:ext cx="4575165" cy="3417574"/>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150" lIns="90300" spcFirstLastPara="1" rIns="90300" wrap="square" tIns="4515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186" name="Google Shape;186;g810b8d4503_2_126:notes"/>
          <p:cNvSpPr txBox="1"/>
          <p:nvPr>
            <p:ph idx="1" type="body"/>
          </p:nvPr>
        </p:nvSpPr>
        <p:spPr>
          <a:xfrm>
            <a:off x="913772" y="4343635"/>
            <a:ext cx="5030308" cy="4207677"/>
          </a:xfrm>
          <a:prstGeom prst="rect">
            <a:avLst/>
          </a:prstGeom>
          <a:noFill/>
          <a:ln>
            <a:noFill/>
          </a:ln>
        </p:spPr>
        <p:txBody>
          <a:bodyPr anchorCtr="0" anchor="ctr" bIns="45500" lIns="92450" spcFirstLastPara="1" rIns="92450" wrap="square" tIns="45500">
            <a:noAutofit/>
          </a:bodyPr>
          <a:lstStyle/>
          <a:p>
            <a:pPr indent="0" lvl="0" marL="0" marR="0" rtl="0" algn="l">
              <a:lnSpc>
                <a:spcPct val="100000"/>
              </a:lnSpc>
              <a:spcBef>
                <a:spcPts val="0"/>
              </a:spcBef>
              <a:spcAft>
                <a:spcPts val="0"/>
              </a:spcAft>
              <a:buSzPts val="1400"/>
              <a:buNone/>
            </a:pPr>
            <a:r>
              <a:t/>
            </a:r>
            <a:endParaRPr b="0" i="0" sz="1200" u="none" cap="none" strike="noStrike">
              <a:solidFill>
                <a:srgbClr val="000000"/>
              </a:solidFill>
              <a:latin typeface="Times New Roman"/>
              <a:ea typeface="Times New Roman"/>
              <a:cs typeface="Times New Roman"/>
              <a:sym typeface="Times New Roman"/>
            </a:endParaRPr>
          </a:p>
        </p:txBody>
      </p:sp>
      <p:sp>
        <p:nvSpPr>
          <p:cNvPr id="187" name="Google Shape;187;g810b8d4503_2_126:notes"/>
          <p:cNvSpPr/>
          <p:nvPr>
            <p:ph idx="3" type="sldImg"/>
          </p:nvPr>
        </p:nvSpPr>
        <p:spPr>
          <a:xfrm>
            <a:off x="381524" y="691353"/>
            <a:ext cx="6093383" cy="3416096"/>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3" name="Shape 193"/>
        <p:cNvGrpSpPr/>
        <p:nvPr/>
      </p:nvGrpSpPr>
      <p:grpSpPr>
        <a:xfrm>
          <a:off x="0" y="0"/>
          <a:ext cx="0" cy="0"/>
          <a:chOff x="0" y="0"/>
          <a:chExt cx="0" cy="0"/>
        </a:xfrm>
      </p:grpSpPr>
      <p:sp>
        <p:nvSpPr>
          <p:cNvPr id="194" name="Google Shape;194;g810b8d4503_2_138:notes"/>
          <p:cNvSpPr txBox="1"/>
          <p:nvPr>
            <p:ph idx="2" type="hdr"/>
          </p:nvPr>
        </p:nvSpPr>
        <p:spPr>
          <a:xfrm>
            <a:off x="5578406" y="95413"/>
            <a:ext cx="632868" cy="208093"/>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doc.: IEEE 802.11-yy/xxxxr0</a:t>
            </a:r>
            <a:endParaRPr sz="1400"/>
          </a:p>
        </p:txBody>
      </p:sp>
      <p:sp>
        <p:nvSpPr>
          <p:cNvPr id="195" name="Google Shape;195;g810b8d4503_2_138:notes"/>
          <p:cNvSpPr txBox="1"/>
          <p:nvPr>
            <p:ph idx="10" type="dt"/>
          </p:nvPr>
        </p:nvSpPr>
        <p:spPr>
          <a:xfrm>
            <a:off x="646863" y="95413"/>
            <a:ext cx="816528" cy="208093"/>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Month Year</a:t>
            </a:r>
            <a:endParaRPr sz="1400"/>
          </a:p>
        </p:txBody>
      </p:sp>
      <p:sp>
        <p:nvSpPr>
          <p:cNvPr id="196" name="Google Shape;196;g810b8d4503_2_138:notes"/>
          <p:cNvSpPr txBox="1"/>
          <p:nvPr>
            <p:ph idx="11" type="ftr"/>
          </p:nvPr>
        </p:nvSpPr>
        <p:spPr>
          <a:xfrm>
            <a:off x="5298936" y="8853069"/>
            <a:ext cx="912066" cy="178239"/>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197" name="Google Shape;197;g810b8d4503_2_138:notes"/>
          <p:cNvSpPr txBox="1"/>
          <p:nvPr>
            <p:ph idx="12" type="sldNum"/>
          </p:nvPr>
        </p:nvSpPr>
        <p:spPr>
          <a:xfrm>
            <a:off x="3187212" y="8853069"/>
            <a:ext cx="505582" cy="358251"/>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98" name="Google Shape;198;g810b8d4503_2_138:notes"/>
          <p:cNvSpPr txBox="1"/>
          <p:nvPr/>
        </p:nvSpPr>
        <p:spPr>
          <a:xfrm>
            <a:off x="1141430" y="691353"/>
            <a:ext cx="4575165" cy="3417574"/>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150" lIns="90300" spcFirstLastPara="1" rIns="90300" wrap="square" tIns="4515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199" name="Google Shape;199;g810b8d4503_2_138:notes"/>
          <p:cNvSpPr txBox="1"/>
          <p:nvPr>
            <p:ph idx="1" type="body"/>
          </p:nvPr>
        </p:nvSpPr>
        <p:spPr>
          <a:xfrm>
            <a:off x="913772" y="4343635"/>
            <a:ext cx="5030308" cy="4207677"/>
          </a:xfrm>
          <a:prstGeom prst="rect">
            <a:avLst/>
          </a:prstGeom>
          <a:noFill/>
          <a:ln>
            <a:noFill/>
          </a:ln>
        </p:spPr>
        <p:txBody>
          <a:bodyPr anchorCtr="0" anchor="ctr" bIns="45500" lIns="92450" spcFirstLastPara="1" rIns="92450" wrap="square" tIns="45500">
            <a:noAutofit/>
          </a:bodyPr>
          <a:lstStyle/>
          <a:p>
            <a:pPr indent="0" lvl="0" marL="0" marR="0" rtl="0" algn="l">
              <a:lnSpc>
                <a:spcPct val="100000"/>
              </a:lnSpc>
              <a:spcBef>
                <a:spcPts val="0"/>
              </a:spcBef>
              <a:spcAft>
                <a:spcPts val="0"/>
              </a:spcAft>
              <a:buSzPts val="1400"/>
              <a:buNone/>
            </a:pPr>
            <a:r>
              <a:t/>
            </a:r>
            <a:endParaRPr b="0" i="0" sz="1200" u="none" cap="none" strike="noStrike">
              <a:solidFill>
                <a:srgbClr val="000000"/>
              </a:solidFill>
              <a:latin typeface="Times New Roman"/>
              <a:ea typeface="Times New Roman"/>
              <a:cs typeface="Times New Roman"/>
              <a:sym typeface="Times New Roman"/>
            </a:endParaRPr>
          </a:p>
        </p:txBody>
      </p:sp>
      <p:sp>
        <p:nvSpPr>
          <p:cNvPr id="200" name="Google Shape;200;g810b8d4503_2_138:notes"/>
          <p:cNvSpPr/>
          <p:nvPr>
            <p:ph idx="3" type="sldImg"/>
          </p:nvPr>
        </p:nvSpPr>
        <p:spPr>
          <a:xfrm>
            <a:off x="381524" y="691353"/>
            <a:ext cx="6093383" cy="3416096"/>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Google Shape;207;g810b8d4503_2_150:notes"/>
          <p:cNvSpPr txBox="1"/>
          <p:nvPr>
            <p:ph idx="2" type="hdr"/>
          </p:nvPr>
        </p:nvSpPr>
        <p:spPr>
          <a:xfrm>
            <a:off x="5578406" y="95413"/>
            <a:ext cx="632868" cy="208093"/>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doc.: IEEE 802.11-yy/xxxxr0</a:t>
            </a:r>
            <a:endParaRPr sz="1400"/>
          </a:p>
        </p:txBody>
      </p:sp>
      <p:sp>
        <p:nvSpPr>
          <p:cNvPr id="208" name="Google Shape;208;g810b8d4503_2_150:notes"/>
          <p:cNvSpPr txBox="1"/>
          <p:nvPr>
            <p:ph idx="10" type="dt"/>
          </p:nvPr>
        </p:nvSpPr>
        <p:spPr>
          <a:xfrm>
            <a:off x="646863" y="95413"/>
            <a:ext cx="816528" cy="208093"/>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Month Year</a:t>
            </a:r>
            <a:endParaRPr sz="1400"/>
          </a:p>
        </p:txBody>
      </p:sp>
      <p:sp>
        <p:nvSpPr>
          <p:cNvPr id="209" name="Google Shape;209;g810b8d4503_2_150:notes"/>
          <p:cNvSpPr txBox="1"/>
          <p:nvPr>
            <p:ph idx="11" type="ftr"/>
          </p:nvPr>
        </p:nvSpPr>
        <p:spPr>
          <a:xfrm>
            <a:off x="5298936" y="8853069"/>
            <a:ext cx="912066" cy="178239"/>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210" name="Google Shape;210;g810b8d4503_2_150:notes"/>
          <p:cNvSpPr txBox="1"/>
          <p:nvPr>
            <p:ph idx="12" type="sldNum"/>
          </p:nvPr>
        </p:nvSpPr>
        <p:spPr>
          <a:xfrm>
            <a:off x="3187212" y="8853069"/>
            <a:ext cx="505582" cy="358251"/>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211" name="Google Shape;211;g810b8d4503_2_150:notes"/>
          <p:cNvSpPr txBox="1"/>
          <p:nvPr/>
        </p:nvSpPr>
        <p:spPr>
          <a:xfrm>
            <a:off x="1141430" y="691353"/>
            <a:ext cx="4575165" cy="3417574"/>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150" lIns="90300" spcFirstLastPara="1" rIns="90300" wrap="square" tIns="4515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212" name="Google Shape;212;g810b8d4503_2_150:notes"/>
          <p:cNvSpPr txBox="1"/>
          <p:nvPr>
            <p:ph idx="1" type="body"/>
          </p:nvPr>
        </p:nvSpPr>
        <p:spPr>
          <a:xfrm>
            <a:off x="913772" y="4343635"/>
            <a:ext cx="5030308" cy="4207677"/>
          </a:xfrm>
          <a:prstGeom prst="rect">
            <a:avLst/>
          </a:prstGeom>
          <a:noFill/>
          <a:ln>
            <a:noFill/>
          </a:ln>
        </p:spPr>
        <p:txBody>
          <a:bodyPr anchorCtr="0" anchor="ctr" bIns="45500" lIns="92450" spcFirstLastPara="1" rIns="92450" wrap="square" tIns="45500">
            <a:noAutofit/>
          </a:bodyPr>
          <a:lstStyle/>
          <a:p>
            <a:pPr indent="0" lvl="0" marL="0" marR="0" rtl="0" algn="l">
              <a:lnSpc>
                <a:spcPct val="100000"/>
              </a:lnSpc>
              <a:spcBef>
                <a:spcPts val="0"/>
              </a:spcBef>
              <a:spcAft>
                <a:spcPts val="0"/>
              </a:spcAft>
              <a:buSzPts val="1400"/>
              <a:buNone/>
            </a:pPr>
            <a:r>
              <a:t/>
            </a:r>
            <a:endParaRPr b="0" i="0" sz="1200" u="none" cap="none" strike="noStrike">
              <a:solidFill>
                <a:srgbClr val="000000"/>
              </a:solidFill>
              <a:latin typeface="Times New Roman"/>
              <a:ea typeface="Times New Roman"/>
              <a:cs typeface="Times New Roman"/>
              <a:sym typeface="Times New Roman"/>
            </a:endParaRPr>
          </a:p>
        </p:txBody>
      </p:sp>
      <p:sp>
        <p:nvSpPr>
          <p:cNvPr id="213" name="Google Shape;213;g810b8d4503_2_150:notes"/>
          <p:cNvSpPr/>
          <p:nvPr>
            <p:ph idx="3" type="sldImg"/>
          </p:nvPr>
        </p:nvSpPr>
        <p:spPr>
          <a:xfrm>
            <a:off x="381524" y="691353"/>
            <a:ext cx="6093383" cy="3416096"/>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60" name="Shape 60"/>
        <p:cNvGrpSpPr/>
        <p:nvPr/>
      </p:nvGrpSpPr>
      <p:grpSpPr>
        <a:xfrm>
          <a:off x="0" y="0"/>
          <a:ext cx="0" cy="0"/>
          <a:chOff x="0" y="0"/>
          <a:chExt cx="0" cy="0"/>
        </a:xfrm>
      </p:grpSpPr>
      <p:sp>
        <p:nvSpPr>
          <p:cNvPr id="61" name="Google Shape;61;p14"/>
          <p:cNvSpPr txBox="1"/>
          <p:nvPr>
            <p:ph type="ctrTitle"/>
          </p:nvPr>
        </p:nvSpPr>
        <p:spPr>
          <a:xfrm>
            <a:off x="685800" y="1597819"/>
            <a:ext cx="7772400" cy="1102519"/>
          </a:xfrm>
          <a:prstGeom prst="rect">
            <a:avLst/>
          </a:prstGeom>
          <a:noFill/>
          <a:ln>
            <a:noFill/>
          </a:ln>
        </p:spPr>
        <p:txBody>
          <a:bodyPr anchorCtr="0" anchor="ctr" bIns="68575" lIns="68575" spcFirstLastPara="1" rIns="68575" wrap="square" tIns="68575">
            <a:noAutofit/>
          </a:bodyPr>
          <a:lstStyle>
            <a:lvl1pPr lvl="0"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9pPr>
          </a:lstStyle>
          <a:p/>
        </p:txBody>
      </p:sp>
      <p:sp>
        <p:nvSpPr>
          <p:cNvPr id="62" name="Google Shape;62;p14"/>
          <p:cNvSpPr txBox="1"/>
          <p:nvPr>
            <p:ph idx="1" type="subTitle"/>
          </p:nvPr>
        </p:nvSpPr>
        <p:spPr>
          <a:xfrm>
            <a:off x="1371600" y="2914650"/>
            <a:ext cx="6400800" cy="1314450"/>
          </a:xfrm>
          <a:prstGeom prst="rect">
            <a:avLst/>
          </a:prstGeom>
          <a:noFill/>
          <a:ln>
            <a:noFill/>
          </a:ln>
        </p:spPr>
        <p:txBody>
          <a:bodyPr anchorCtr="0" anchor="t" bIns="68575" lIns="68575" spcFirstLastPara="1" rIns="68575" wrap="square" tIns="68575">
            <a:noAutofit/>
          </a:bodyPr>
          <a:lstStyle>
            <a:lvl1pPr lvl="0" marR="0" algn="ctr">
              <a:lnSpc>
                <a:spcPct val="100000"/>
              </a:lnSpc>
              <a:spcBef>
                <a:spcPts val="500"/>
              </a:spcBef>
              <a:spcAft>
                <a:spcPts val="0"/>
              </a:spcAft>
              <a:buClr>
                <a:srgbClr val="000000"/>
              </a:buClr>
              <a:buSzPts val="1800"/>
              <a:buFont typeface="Times New Roman"/>
              <a:buNone/>
              <a:defRPr b="1" i="0" sz="18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400"/>
              </a:spcBef>
              <a:spcAft>
                <a:spcPts val="0"/>
              </a:spcAft>
              <a:buClr>
                <a:srgbClr val="000000"/>
              </a:buClr>
              <a:buSzPts val="1500"/>
              <a:buFont typeface="Times New Roman"/>
              <a:buNone/>
              <a:defRPr b="0" i="0" sz="15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30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300"/>
              </a:spcBef>
              <a:spcAft>
                <a:spcPts val="0"/>
              </a:spcAft>
              <a:buClr>
                <a:srgbClr val="000000"/>
              </a:buClr>
              <a:buSzPts val="1200"/>
              <a:buFont typeface="Times New Roman"/>
              <a:buNone/>
              <a:defRPr b="0" i="0" sz="12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300"/>
              </a:spcBef>
              <a:spcAft>
                <a:spcPts val="0"/>
              </a:spcAft>
              <a:buClr>
                <a:srgbClr val="000000"/>
              </a:buClr>
              <a:buSzPts val="1200"/>
              <a:buFont typeface="Times New Roman"/>
              <a:buNone/>
              <a:defRPr b="0" i="0" sz="12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300"/>
              </a:spcBef>
              <a:spcAft>
                <a:spcPts val="0"/>
              </a:spcAft>
              <a:buClr>
                <a:srgbClr val="000000"/>
              </a:buClr>
              <a:buSzPts val="1200"/>
              <a:buFont typeface="Times New Roman"/>
              <a:buNone/>
              <a:defRPr b="0" i="0" sz="12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300"/>
              </a:spcBef>
              <a:spcAft>
                <a:spcPts val="0"/>
              </a:spcAft>
              <a:buClr>
                <a:srgbClr val="000000"/>
              </a:buClr>
              <a:buSzPts val="1200"/>
              <a:buFont typeface="Times New Roman"/>
              <a:buNone/>
              <a:defRPr b="0" i="0" sz="12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300"/>
              </a:spcBef>
              <a:spcAft>
                <a:spcPts val="0"/>
              </a:spcAft>
              <a:buClr>
                <a:srgbClr val="000000"/>
              </a:buClr>
              <a:buSzPts val="1200"/>
              <a:buFont typeface="Times New Roman"/>
              <a:buNone/>
              <a:defRPr b="0" i="0" sz="12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300"/>
              </a:spcBef>
              <a:spcAft>
                <a:spcPts val="0"/>
              </a:spcAft>
              <a:buClr>
                <a:srgbClr val="000000"/>
              </a:buClr>
              <a:buSzPts val="1200"/>
              <a:buFont typeface="Times New Roman"/>
              <a:buNone/>
              <a:defRPr b="0" i="0" sz="1200" u="none" cap="none" strike="noStrike">
                <a:solidFill>
                  <a:srgbClr val="000000"/>
                </a:solidFill>
                <a:latin typeface="Times New Roman"/>
                <a:ea typeface="Times New Roman"/>
                <a:cs typeface="Times New Roman"/>
                <a:sym typeface="Times New Roman"/>
              </a:defRPr>
            </a:lvl9pPr>
          </a:lstStyle>
          <a:p/>
        </p:txBody>
      </p:sp>
      <p:sp>
        <p:nvSpPr>
          <p:cNvPr id="63" name="Google Shape;63;p14"/>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lvl1pPr lvl="0" marR="0" algn="l">
              <a:lnSpc>
                <a:spcPct val="100000"/>
              </a:lnSpc>
              <a:spcBef>
                <a:spcPts val="0"/>
              </a:spcBef>
              <a:spcAft>
                <a:spcPts val="0"/>
              </a:spcAft>
              <a:buSzPts val="1100"/>
              <a:buNone/>
              <a:defRPr b="1" sz="14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64" name="Google Shape;64;p14"/>
          <p:cNvSpPr txBox="1"/>
          <p:nvPr>
            <p:ph idx="12" type="sldNum"/>
          </p:nvPr>
        </p:nvSpPr>
        <p:spPr>
          <a:xfrm>
            <a:off x="4344988" y="4856561"/>
            <a:ext cx="528637" cy="272653"/>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65" name="Shape 65"/>
        <p:cNvGrpSpPr/>
        <p:nvPr/>
      </p:nvGrpSpPr>
      <p:grpSpPr>
        <a:xfrm>
          <a:off x="0" y="0"/>
          <a:ext cx="0" cy="0"/>
          <a:chOff x="0" y="0"/>
          <a:chExt cx="0" cy="0"/>
        </a:xfrm>
      </p:grpSpPr>
      <p:sp>
        <p:nvSpPr>
          <p:cNvPr id="66" name="Google Shape;66;p15"/>
          <p:cNvSpPr txBox="1"/>
          <p:nvPr>
            <p:ph type="title"/>
          </p:nvPr>
        </p:nvSpPr>
        <p:spPr>
          <a:xfrm>
            <a:off x="685801" y="514351"/>
            <a:ext cx="7770813" cy="798910"/>
          </a:xfrm>
          <a:prstGeom prst="rect">
            <a:avLst/>
          </a:prstGeom>
          <a:noFill/>
          <a:ln>
            <a:noFill/>
          </a:ln>
        </p:spPr>
        <p:txBody>
          <a:bodyPr anchorCtr="0" anchor="ctr" bIns="68575" lIns="68575" spcFirstLastPara="1" rIns="68575" wrap="square" tIns="68575">
            <a:noAutofit/>
          </a:bodyPr>
          <a:lstStyle>
            <a:lvl1pPr lvl="0"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9pPr>
          </a:lstStyle>
          <a:p/>
        </p:txBody>
      </p:sp>
      <p:sp>
        <p:nvSpPr>
          <p:cNvPr id="67" name="Google Shape;67;p15"/>
          <p:cNvSpPr txBox="1"/>
          <p:nvPr>
            <p:ph idx="1" type="body"/>
          </p:nvPr>
        </p:nvSpPr>
        <p:spPr>
          <a:xfrm>
            <a:off x="685801" y="1485901"/>
            <a:ext cx="7770813" cy="3084910"/>
          </a:xfrm>
          <a:prstGeom prst="rect">
            <a:avLst/>
          </a:prstGeom>
          <a:noFill/>
          <a:ln>
            <a:noFill/>
          </a:ln>
        </p:spPr>
        <p:txBody>
          <a:bodyPr anchorCtr="0" anchor="t" bIns="68575" lIns="68575" spcFirstLastPara="1" rIns="68575" wrap="square" tIns="68575">
            <a:noAutofit/>
          </a:bodyPr>
          <a:lstStyle>
            <a:lvl1pPr indent="-228600" lvl="0" marL="457200" marR="0" algn="l">
              <a:lnSpc>
                <a:spcPct val="100000"/>
              </a:lnSpc>
              <a:spcBef>
                <a:spcPts val="500"/>
              </a:spcBef>
              <a:spcAft>
                <a:spcPts val="0"/>
              </a:spcAft>
              <a:buSzPts val="1100"/>
              <a:buNone/>
              <a:defRPr b="1" i="0" sz="18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400"/>
              </a:spcBef>
              <a:spcAft>
                <a:spcPts val="0"/>
              </a:spcAft>
              <a:buSzPts val="1100"/>
              <a:buNone/>
              <a:defRPr b="0" i="0" sz="15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9pPr>
          </a:lstStyle>
          <a:p/>
        </p:txBody>
      </p:sp>
      <p:sp>
        <p:nvSpPr>
          <p:cNvPr id="68" name="Google Shape;68;p15"/>
          <p:cNvSpPr txBox="1"/>
          <p:nvPr>
            <p:ph idx="12" type="sldNum"/>
          </p:nvPr>
        </p:nvSpPr>
        <p:spPr>
          <a:xfrm>
            <a:off x="4344988" y="4856561"/>
            <a:ext cx="528637" cy="272653"/>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69" name="Google Shape;69;p15"/>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lvl1pPr lvl="0" marR="0" algn="l">
              <a:lnSpc>
                <a:spcPct val="100000"/>
              </a:lnSpc>
              <a:spcBef>
                <a:spcPts val="0"/>
              </a:spcBef>
              <a:spcAft>
                <a:spcPts val="0"/>
              </a:spcAft>
              <a:buSzPts val="1100"/>
              <a:buNone/>
              <a:defRPr b="1" sz="14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70" name="Shape 70"/>
        <p:cNvGrpSpPr/>
        <p:nvPr/>
      </p:nvGrpSpPr>
      <p:grpSpPr>
        <a:xfrm>
          <a:off x="0" y="0"/>
          <a:ext cx="0" cy="0"/>
          <a:chOff x="0" y="0"/>
          <a:chExt cx="0" cy="0"/>
        </a:xfrm>
      </p:grpSpPr>
      <p:sp>
        <p:nvSpPr>
          <p:cNvPr id="71" name="Google Shape;71;p16"/>
          <p:cNvSpPr txBox="1"/>
          <p:nvPr>
            <p:ph type="title"/>
          </p:nvPr>
        </p:nvSpPr>
        <p:spPr>
          <a:xfrm>
            <a:off x="722313" y="3305176"/>
            <a:ext cx="7772400" cy="1021556"/>
          </a:xfrm>
          <a:prstGeom prst="rect">
            <a:avLst/>
          </a:prstGeom>
          <a:noFill/>
          <a:ln>
            <a:noFill/>
          </a:ln>
        </p:spPr>
        <p:txBody>
          <a:bodyPr anchorCtr="0" anchor="t" bIns="68575" lIns="68575" spcFirstLastPara="1" rIns="68575" wrap="square" tIns="68575">
            <a:noAutofit/>
          </a:bodyPr>
          <a:lstStyle>
            <a:lvl1pPr lvl="0" marR="0" algn="l">
              <a:lnSpc>
                <a:spcPct val="100000"/>
              </a:lnSpc>
              <a:spcBef>
                <a:spcPts val="0"/>
              </a:spcBef>
              <a:spcAft>
                <a:spcPts val="0"/>
              </a:spcAft>
              <a:buSzPts val="1100"/>
              <a:buNone/>
              <a:defRPr b="1" i="0" sz="30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9pPr>
          </a:lstStyle>
          <a:p/>
        </p:txBody>
      </p:sp>
      <p:sp>
        <p:nvSpPr>
          <p:cNvPr id="72" name="Google Shape;72;p16"/>
          <p:cNvSpPr txBox="1"/>
          <p:nvPr>
            <p:ph idx="1" type="body"/>
          </p:nvPr>
        </p:nvSpPr>
        <p:spPr>
          <a:xfrm>
            <a:off x="722313" y="2180035"/>
            <a:ext cx="7772400" cy="1125140"/>
          </a:xfrm>
          <a:prstGeom prst="rect">
            <a:avLst/>
          </a:prstGeom>
          <a:noFill/>
          <a:ln>
            <a:noFill/>
          </a:ln>
        </p:spPr>
        <p:txBody>
          <a:bodyPr anchorCtr="0" anchor="b" bIns="68575" lIns="68575" spcFirstLastPara="1" rIns="68575" wrap="square" tIns="68575">
            <a:noAutofit/>
          </a:bodyPr>
          <a:lstStyle>
            <a:lvl1pPr indent="-228600" lvl="0" marL="457200" marR="0" algn="l">
              <a:lnSpc>
                <a:spcPct val="100000"/>
              </a:lnSpc>
              <a:spcBef>
                <a:spcPts val="500"/>
              </a:spcBef>
              <a:spcAft>
                <a:spcPts val="0"/>
              </a:spcAft>
              <a:buClr>
                <a:srgbClr val="000000"/>
              </a:buClr>
              <a:buSzPts val="1500"/>
              <a:buFont typeface="Times New Roman"/>
              <a:buNone/>
              <a:defRPr b="1" i="0" sz="15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40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300"/>
              </a:spcBef>
              <a:spcAft>
                <a:spcPts val="0"/>
              </a:spcAft>
              <a:buClr>
                <a:srgbClr val="000000"/>
              </a:buClr>
              <a:buSzPts val="1200"/>
              <a:buFont typeface="Times New Roman"/>
              <a:buNone/>
              <a:defRPr b="0" i="0" sz="12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300"/>
              </a:spcBef>
              <a:spcAft>
                <a:spcPts val="0"/>
              </a:spcAft>
              <a:buClr>
                <a:srgbClr val="000000"/>
              </a:buClr>
              <a:buSzPts val="1100"/>
              <a:buFont typeface="Times New Roman"/>
              <a:buNone/>
              <a:defRPr b="0" i="0" sz="11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300"/>
              </a:spcBef>
              <a:spcAft>
                <a:spcPts val="0"/>
              </a:spcAft>
              <a:buClr>
                <a:srgbClr val="000000"/>
              </a:buClr>
              <a:buSzPts val="1100"/>
              <a:buFont typeface="Times New Roman"/>
              <a:buNone/>
              <a:defRPr b="0" i="0" sz="11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300"/>
              </a:spcBef>
              <a:spcAft>
                <a:spcPts val="0"/>
              </a:spcAft>
              <a:buClr>
                <a:srgbClr val="000000"/>
              </a:buClr>
              <a:buSzPts val="1100"/>
              <a:buFont typeface="Times New Roman"/>
              <a:buNone/>
              <a:defRPr b="0" i="0" sz="11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300"/>
              </a:spcBef>
              <a:spcAft>
                <a:spcPts val="0"/>
              </a:spcAft>
              <a:buClr>
                <a:srgbClr val="000000"/>
              </a:buClr>
              <a:buSzPts val="1100"/>
              <a:buFont typeface="Times New Roman"/>
              <a:buNone/>
              <a:defRPr b="0" i="0" sz="11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300"/>
              </a:spcBef>
              <a:spcAft>
                <a:spcPts val="0"/>
              </a:spcAft>
              <a:buClr>
                <a:srgbClr val="000000"/>
              </a:buClr>
              <a:buSzPts val="1100"/>
              <a:buFont typeface="Times New Roman"/>
              <a:buNone/>
              <a:defRPr b="0" i="0" sz="11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300"/>
              </a:spcBef>
              <a:spcAft>
                <a:spcPts val="0"/>
              </a:spcAft>
              <a:buClr>
                <a:srgbClr val="000000"/>
              </a:buClr>
              <a:buSzPts val="1100"/>
              <a:buFont typeface="Times New Roman"/>
              <a:buNone/>
              <a:defRPr b="0" i="0" sz="1100" u="none" cap="none" strike="noStrike">
                <a:solidFill>
                  <a:srgbClr val="000000"/>
                </a:solidFill>
                <a:latin typeface="Times New Roman"/>
                <a:ea typeface="Times New Roman"/>
                <a:cs typeface="Times New Roman"/>
                <a:sym typeface="Times New Roman"/>
              </a:defRPr>
            </a:lvl9pPr>
          </a:lstStyle>
          <a:p/>
        </p:txBody>
      </p:sp>
      <p:sp>
        <p:nvSpPr>
          <p:cNvPr id="73" name="Google Shape;73;p16"/>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lvl1pPr lvl="0" marR="0" algn="l">
              <a:lnSpc>
                <a:spcPct val="100000"/>
              </a:lnSpc>
              <a:spcBef>
                <a:spcPts val="0"/>
              </a:spcBef>
              <a:spcAft>
                <a:spcPts val="0"/>
              </a:spcAft>
              <a:buSzPts val="1100"/>
              <a:buNone/>
              <a:defRPr b="1" sz="14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74" name="Google Shape;74;p16"/>
          <p:cNvSpPr txBox="1"/>
          <p:nvPr>
            <p:ph idx="11" type="ftr"/>
          </p:nvPr>
        </p:nvSpPr>
        <p:spPr>
          <a:xfrm>
            <a:off x="5357818" y="4856561"/>
            <a:ext cx="3184520" cy="135731"/>
          </a:xfrm>
          <a:prstGeom prst="rect">
            <a:avLst/>
          </a:prstGeom>
          <a:noFill/>
          <a:ln>
            <a:noFill/>
          </a:ln>
        </p:spPr>
        <p:txBody>
          <a:bodyPr anchorCtr="0" anchor="t" bIns="68575" lIns="68575" spcFirstLastPara="1" rIns="68575" wrap="square" tIns="68575">
            <a:noAutofit/>
          </a:bodyPr>
          <a:lstStyle>
            <a:lvl1pPr lvl="0" marR="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75" name="Google Shape;75;p16"/>
          <p:cNvSpPr txBox="1"/>
          <p:nvPr>
            <p:ph idx="12" type="sldNum"/>
          </p:nvPr>
        </p:nvSpPr>
        <p:spPr>
          <a:xfrm>
            <a:off x="4344988" y="4856561"/>
            <a:ext cx="528637" cy="272653"/>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76" name="Shape 76"/>
        <p:cNvGrpSpPr/>
        <p:nvPr/>
      </p:nvGrpSpPr>
      <p:grpSpPr>
        <a:xfrm>
          <a:off x="0" y="0"/>
          <a:ext cx="0" cy="0"/>
          <a:chOff x="0" y="0"/>
          <a:chExt cx="0" cy="0"/>
        </a:xfrm>
      </p:grpSpPr>
      <p:sp>
        <p:nvSpPr>
          <p:cNvPr id="77" name="Google Shape;77;p17"/>
          <p:cNvSpPr txBox="1"/>
          <p:nvPr>
            <p:ph type="title"/>
          </p:nvPr>
        </p:nvSpPr>
        <p:spPr>
          <a:xfrm>
            <a:off x="685800" y="457200"/>
            <a:ext cx="7770813" cy="798910"/>
          </a:xfrm>
          <a:prstGeom prst="rect">
            <a:avLst/>
          </a:prstGeom>
          <a:noFill/>
          <a:ln>
            <a:noFill/>
          </a:ln>
        </p:spPr>
        <p:txBody>
          <a:bodyPr anchorCtr="0" anchor="ctr" bIns="68575" lIns="68575" spcFirstLastPara="1" rIns="68575" wrap="square" tIns="68575">
            <a:noAutofit/>
          </a:bodyPr>
          <a:lstStyle>
            <a:lvl1pPr lvl="0"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9pPr>
          </a:lstStyle>
          <a:p/>
        </p:txBody>
      </p:sp>
      <p:sp>
        <p:nvSpPr>
          <p:cNvPr id="78" name="Google Shape;78;p17"/>
          <p:cNvSpPr txBox="1"/>
          <p:nvPr>
            <p:ph idx="1" type="body"/>
          </p:nvPr>
        </p:nvSpPr>
        <p:spPr>
          <a:xfrm>
            <a:off x="685801" y="1485901"/>
            <a:ext cx="3808413" cy="3084910"/>
          </a:xfrm>
          <a:prstGeom prst="rect">
            <a:avLst/>
          </a:prstGeom>
          <a:noFill/>
          <a:ln>
            <a:noFill/>
          </a:ln>
        </p:spPr>
        <p:txBody>
          <a:bodyPr anchorCtr="0" anchor="t" bIns="68575" lIns="68575" spcFirstLastPara="1" rIns="68575" wrap="square" tIns="68575">
            <a:noAutofit/>
          </a:bodyPr>
          <a:lstStyle>
            <a:lvl1pPr indent="-228600" lvl="0" marL="457200" marR="0" algn="l">
              <a:lnSpc>
                <a:spcPct val="100000"/>
              </a:lnSpc>
              <a:spcBef>
                <a:spcPts val="500"/>
              </a:spcBef>
              <a:spcAft>
                <a:spcPts val="0"/>
              </a:spcAft>
              <a:buSzPts val="1100"/>
              <a:buNone/>
              <a:defRPr b="1" i="0" sz="21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400"/>
              </a:spcBef>
              <a:spcAft>
                <a:spcPts val="0"/>
              </a:spcAft>
              <a:buSzPts val="1100"/>
              <a:buNone/>
              <a:defRPr b="0" i="0" sz="18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300"/>
              </a:spcBef>
              <a:spcAft>
                <a:spcPts val="0"/>
              </a:spcAft>
              <a:buSzPts val="1100"/>
              <a:buNone/>
              <a:defRPr b="0" i="0" sz="15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9pPr>
          </a:lstStyle>
          <a:p/>
        </p:txBody>
      </p:sp>
      <p:sp>
        <p:nvSpPr>
          <p:cNvPr id="79" name="Google Shape;79;p17"/>
          <p:cNvSpPr txBox="1"/>
          <p:nvPr>
            <p:ph idx="2" type="body"/>
          </p:nvPr>
        </p:nvSpPr>
        <p:spPr>
          <a:xfrm>
            <a:off x="4646613" y="1485901"/>
            <a:ext cx="3810000" cy="3084910"/>
          </a:xfrm>
          <a:prstGeom prst="rect">
            <a:avLst/>
          </a:prstGeom>
          <a:noFill/>
          <a:ln>
            <a:noFill/>
          </a:ln>
        </p:spPr>
        <p:txBody>
          <a:bodyPr anchorCtr="0" anchor="t" bIns="68575" lIns="68575" spcFirstLastPara="1" rIns="68575" wrap="square" tIns="68575">
            <a:noAutofit/>
          </a:bodyPr>
          <a:lstStyle>
            <a:lvl1pPr indent="-228600" lvl="0" marL="457200" marR="0" algn="l">
              <a:lnSpc>
                <a:spcPct val="100000"/>
              </a:lnSpc>
              <a:spcBef>
                <a:spcPts val="500"/>
              </a:spcBef>
              <a:spcAft>
                <a:spcPts val="0"/>
              </a:spcAft>
              <a:buSzPts val="1100"/>
              <a:buNone/>
              <a:defRPr b="1" i="0" sz="21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400"/>
              </a:spcBef>
              <a:spcAft>
                <a:spcPts val="0"/>
              </a:spcAft>
              <a:buSzPts val="1100"/>
              <a:buNone/>
              <a:defRPr b="0" i="0" sz="18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300"/>
              </a:spcBef>
              <a:spcAft>
                <a:spcPts val="0"/>
              </a:spcAft>
              <a:buSzPts val="1100"/>
              <a:buNone/>
              <a:defRPr b="0" i="0" sz="15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9pPr>
          </a:lstStyle>
          <a:p/>
        </p:txBody>
      </p:sp>
      <p:sp>
        <p:nvSpPr>
          <p:cNvPr id="80" name="Google Shape;80;p17"/>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lvl1pPr lvl="0" marR="0" algn="l">
              <a:lnSpc>
                <a:spcPct val="100000"/>
              </a:lnSpc>
              <a:spcBef>
                <a:spcPts val="0"/>
              </a:spcBef>
              <a:spcAft>
                <a:spcPts val="0"/>
              </a:spcAft>
              <a:buSzPts val="1100"/>
              <a:buNone/>
              <a:defRPr b="1" sz="14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81" name="Google Shape;81;p17"/>
          <p:cNvSpPr txBox="1"/>
          <p:nvPr>
            <p:ph idx="11" type="ftr"/>
          </p:nvPr>
        </p:nvSpPr>
        <p:spPr>
          <a:xfrm>
            <a:off x="5357818" y="4856561"/>
            <a:ext cx="3184520" cy="135731"/>
          </a:xfrm>
          <a:prstGeom prst="rect">
            <a:avLst/>
          </a:prstGeom>
          <a:noFill/>
          <a:ln>
            <a:noFill/>
          </a:ln>
        </p:spPr>
        <p:txBody>
          <a:bodyPr anchorCtr="0" anchor="t" bIns="68575" lIns="68575" spcFirstLastPara="1" rIns="68575" wrap="square" tIns="68575">
            <a:noAutofit/>
          </a:bodyPr>
          <a:lstStyle>
            <a:lvl1pPr lvl="0" marR="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82" name="Google Shape;82;p17"/>
          <p:cNvSpPr txBox="1"/>
          <p:nvPr>
            <p:ph idx="12" type="sldNum"/>
          </p:nvPr>
        </p:nvSpPr>
        <p:spPr>
          <a:xfrm>
            <a:off x="4344988" y="4856561"/>
            <a:ext cx="528637" cy="272653"/>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83" name="Shape 83"/>
        <p:cNvGrpSpPr/>
        <p:nvPr/>
      </p:nvGrpSpPr>
      <p:grpSpPr>
        <a:xfrm>
          <a:off x="0" y="0"/>
          <a:ext cx="0" cy="0"/>
          <a:chOff x="0" y="0"/>
          <a:chExt cx="0" cy="0"/>
        </a:xfrm>
      </p:grpSpPr>
      <p:sp>
        <p:nvSpPr>
          <p:cNvPr id="84" name="Google Shape;84;p18"/>
          <p:cNvSpPr txBox="1"/>
          <p:nvPr>
            <p:ph type="title"/>
          </p:nvPr>
        </p:nvSpPr>
        <p:spPr>
          <a:xfrm>
            <a:off x="457200" y="205978"/>
            <a:ext cx="8229600" cy="857250"/>
          </a:xfrm>
          <a:prstGeom prst="rect">
            <a:avLst/>
          </a:prstGeom>
          <a:noFill/>
          <a:ln>
            <a:noFill/>
          </a:ln>
        </p:spPr>
        <p:txBody>
          <a:bodyPr anchorCtr="0" anchor="ctr" bIns="68575" lIns="68575" spcFirstLastPara="1" rIns="68575" wrap="square" tIns="68575">
            <a:noAutofit/>
          </a:bodyPr>
          <a:lstStyle>
            <a:lvl1pPr lvl="0"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9pPr>
          </a:lstStyle>
          <a:p/>
        </p:txBody>
      </p:sp>
      <p:sp>
        <p:nvSpPr>
          <p:cNvPr id="85" name="Google Shape;85;p18"/>
          <p:cNvSpPr txBox="1"/>
          <p:nvPr>
            <p:ph idx="1" type="body"/>
          </p:nvPr>
        </p:nvSpPr>
        <p:spPr>
          <a:xfrm>
            <a:off x="457200" y="1151335"/>
            <a:ext cx="4040188" cy="479822"/>
          </a:xfrm>
          <a:prstGeom prst="rect">
            <a:avLst/>
          </a:prstGeom>
          <a:noFill/>
          <a:ln>
            <a:noFill/>
          </a:ln>
        </p:spPr>
        <p:txBody>
          <a:bodyPr anchorCtr="0" anchor="b" bIns="68575" lIns="68575" spcFirstLastPara="1" rIns="68575" wrap="square" tIns="68575">
            <a:noAutofit/>
          </a:bodyPr>
          <a:lstStyle>
            <a:lvl1pPr indent="-228600" lvl="0" marL="457200" marR="0" algn="l">
              <a:lnSpc>
                <a:spcPct val="100000"/>
              </a:lnSpc>
              <a:spcBef>
                <a:spcPts val="500"/>
              </a:spcBef>
              <a:spcAft>
                <a:spcPts val="0"/>
              </a:spcAft>
              <a:buClr>
                <a:srgbClr val="000000"/>
              </a:buClr>
              <a:buSzPts val="1800"/>
              <a:buFont typeface="Times New Roman"/>
              <a:buNone/>
              <a:defRPr b="1" i="0" sz="18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400"/>
              </a:spcBef>
              <a:spcAft>
                <a:spcPts val="0"/>
              </a:spcAft>
              <a:buClr>
                <a:srgbClr val="000000"/>
              </a:buClr>
              <a:buSzPts val="1500"/>
              <a:buFont typeface="Times New Roman"/>
              <a:buNone/>
              <a:defRPr b="1" i="0" sz="15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300"/>
              </a:spcBef>
              <a:spcAft>
                <a:spcPts val="0"/>
              </a:spcAft>
              <a:buClr>
                <a:srgbClr val="000000"/>
              </a:buClr>
              <a:buSzPts val="1400"/>
              <a:buFont typeface="Times New Roman"/>
              <a:buNone/>
              <a:defRPr b="1" i="0" sz="14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300"/>
              </a:spcBef>
              <a:spcAft>
                <a:spcPts val="0"/>
              </a:spcAft>
              <a:buClr>
                <a:srgbClr val="000000"/>
              </a:buClr>
              <a:buSzPts val="1200"/>
              <a:buFont typeface="Times New Roman"/>
              <a:buNone/>
              <a:defRPr b="1" i="0" sz="12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300"/>
              </a:spcBef>
              <a:spcAft>
                <a:spcPts val="0"/>
              </a:spcAft>
              <a:buClr>
                <a:srgbClr val="000000"/>
              </a:buClr>
              <a:buSzPts val="1200"/>
              <a:buFont typeface="Times New Roman"/>
              <a:buNone/>
              <a:defRPr b="1" i="0" sz="12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300"/>
              </a:spcBef>
              <a:spcAft>
                <a:spcPts val="0"/>
              </a:spcAft>
              <a:buClr>
                <a:srgbClr val="000000"/>
              </a:buClr>
              <a:buSzPts val="1200"/>
              <a:buFont typeface="Times New Roman"/>
              <a:buNone/>
              <a:defRPr b="1" i="0" sz="12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300"/>
              </a:spcBef>
              <a:spcAft>
                <a:spcPts val="0"/>
              </a:spcAft>
              <a:buClr>
                <a:srgbClr val="000000"/>
              </a:buClr>
              <a:buSzPts val="1200"/>
              <a:buFont typeface="Times New Roman"/>
              <a:buNone/>
              <a:defRPr b="1" i="0" sz="12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300"/>
              </a:spcBef>
              <a:spcAft>
                <a:spcPts val="0"/>
              </a:spcAft>
              <a:buClr>
                <a:srgbClr val="000000"/>
              </a:buClr>
              <a:buSzPts val="1200"/>
              <a:buFont typeface="Times New Roman"/>
              <a:buNone/>
              <a:defRPr b="1" i="0" sz="12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300"/>
              </a:spcBef>
              <a:spcAft>
                <a:spcPts val="0"/>
              </a:spcAft>
              <a:buClr>
                <a:srgbClr val="000000"/>
              </a:buClr>
              <a:buSzPts val="1200"/>
              <a:buFont typeface="Times New Roman"/>
              <a:buNone/>
              <a:defRPr b="1" i="0" sz="1200" u="none" cap="none" strike="noStrike">
                <a:solidFill>
                  <a:srgbClr val="000000"/>
                </a:solidFill>
                <a:latin typeface="Times New Roman"/>
                <a:ea typeface="Times New Roman"/>
                <a:cs typeface="Times New Roman"/>
                <a:sym typeface="Times New Roman"/>
              </a:defRPr>
            </a:lvl9pPr>
          </a:lstStyle>
          <a:p/>
        </p:txBody>
      </p:sp>
      <p:sp>
        <p:nvSpPr>
          <p:cNvPr id="86" name="Google Shape;86;p18"/>
          <p:cNvSpPr txBox="1"/>
          <p:nvPr>
            <p:ph idx="2" type="body"/>
          </p:nvPr>
        </p:nvSpPr>
        <p:spPr>
          <a:xfrm>
            <a:off x="457200" y="1631156"/>
            <a:ext cx="4040188" cy="2963466"/>
          </a:xfrm>
          <a:prstGeom prst="rect">
            <a:avLst/>
          </a:prstGeom>
          <a:noFill/>
          <a:ln>
            <a:noFill/>
          </a:ln>
        </p:spPr>
        <p:txBody>
          <a:bodyPr anchorCtr="0" anchor="t" bIns="68575" lIns="68575" spcFirstLastPara="1" rIns="68575" wrap="square" tIns="68575">
            <a:noAutofit/>
          </a:bodyPr>
          <a:lstStyle>
            <a:lvl1pPr indent="-228600" lvl="0" marL="457200" marR="0" algn="l">
              <a:lnSpc>
                <a:spcPct val="100000"/>
              </a:lnSpc>
              <a:spcBef>
                <a:spcPts val="500"/>
              </a:spcBef>
              <a:spcAft>
                <a:spcPts val="0"/>
              </a:spcAft>
              <a:buSzPts val="1100"/>
              <a:buNone/>
              <a:defRPr b="1" i="0" sz="18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400"/>
              </a:spcBef>
              <a:spcAft>
                <a:spcPts val="0"/>
              </a:spcAft>
              <a:buSzPts val="1100"/>
              <a:buNone/>
              <a:defRPr b="0" i="0" sz="15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9pPr>
          </a:lstStyle>
          <a:p/>
        </p:txBody>
      </p:sp>
      <p:sp>
        <p:nvSpPr>
          <p:cNvPr id="87" name="Google Shape;87;p18"/>
          <p:cNvSpPr txBox="1"/>
          <p:nvPr>
            <p:ph idx="3" type="body"/>
          </p:nvPr>
        </p:nvSpPr>
        <p:spPr>
          <a:xfrm>
            <a:off x="4645026" y="1151335"/>
            <a:ext cx="4041775" cy="479822"/>
          </a:xfrm>
          <a:prstGeom prst="rect">
            <a:avLst/>
          </a:prstGeom>
          <a:noFill/>
          <a:ln>
            <a:noFill/>
          </a:ln>
        </p:spPr>
        <p:txBody>
          <a:bodyPr anchorCtr="0" anchor="b" bIns="68575" lIns="68575" spcFirstLastPara="1" rIns="68575" wrap="square" tIns="68575">
            <a:noAutofit/>
          </a:bodyPr>
          <a:lstStyle>
            <a:lvl1pPr indent="-228600" lvl="0" marL="457200" marR="0" algn="l">
              <a:lnSpc>
                <a:spcPct val="100000"/>
              </a:lnSpc>
              <a:spcBef>
                <a:spcPts val="500"/>
              </a:spcBef>
              <a:spcAft>
                <a:spcPts val="0"/>
              </a:spcAft>
              <a:buClr>
                <a:srgbClr val="000000"/>
              </a:buClr>
              <a:buSzPts val="1800"/>
              <a:buFont typeface="Times New Roman"/>
              <a:buNone/>
              <a:defRPr b="1" i="0" sz="18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400"/>
              </a:spcBef>
              <a:spcAft>
                <a:spcPts val="0"/>
              </a:spcAft>
              <a:buClr>
                <a:srgbClr val="000000"/>
              </a:buClr>
              <a:buSzPts val="1500"/>
              <a:buFont typeface="Times New Roman"/>
              <a:buNone/>
              <a:defRPr b="1" i="0" sz="15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300"/>
              </a:spcBef>
              <a:spcAft>
                <a:spcPts val="0"/>
              </a:spcAft>
              <a:buClr>
                <a:srgbClr val="000000"/>
              </a:buClr>
              <a:buSzPts val="1400"/>
              <a:buFont typeface="Times New Roman"/>
              <a:buNone/>
              <a:defRPr b="1" i="0" sz="14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300"/>
              </a:spcBef>
              <a:spcAft>
                <a:spcPts val="0"/>
              </a:spcAft>
              <a:buClr>
                <a:srgbClr val="000000"/>
              </a:buClr>
              <a:buSzPts val="1200"/>
              <a:buFont typeface="Times New Roman"/>
              <a:buNone/>
              <a:defRPr b="1" i="0" sz="12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300"/>
              </a:spcBef>
              <a:spcAft>
                <a:spcPts val="0"/>
              </a:spcAft>
              <a:buClr>
                <a:srgbClr val="000000"/>
              </a:buClr>
              <a:buSzPts val="1200"/>
              <a:buFont typeface="Times New Roman"/>
              <a:buNone/>
              <a:defRPr b="1" i="0" sz="12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300"/>
              </a:spcBef>
              <a:spcAft>
                <a:spcPts val="0"/>
              </a:spcAft>
              <a:buClr>
                <a:srgbClr val="000000"/>
              </a:buClr>
              <a:buSzPts val="1200"/>
              <a:buFont typeface="Times New Roman"/>
              <a:buNone/>
              <a:defRPr b="1" i="0" sz="12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300"/>
              </a:spcBef>
              <a:spcAft>
                <a:spcPts val="0"/>
              </a:spcAft>
              <a:buClr>
                <a:srgbClr val="000000"/>
              </a:buClr>
              <a:buSzPts val="1200"/>
              <a:buFont typeface="Times New Roman"/>
              <a:buNone/>
              <a:defRPr b="1" i="0" sz="12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300"/>
              </a:spcBef>
              <a:spcAft>
                <a:spcPts val="0"/>
              </a:spcAft>
              <a:buClr>
                <a:srgbClr val="000000"/>
              </a:buClr>
              <a:buSzPts val="1200"/>
              <a:buFont typeface="Times New Roman"/>
              <a:buNone/>
              <a:defRPr b="1" i="0" sz="12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300"/>
              </a:spcBef>
              <a:spcAft>
                <a:spcPts val="0"/>
              </a:spcAft>
              <a:buClr>
                <a:srgbClr val="000000"/>
              </a:buClr>
              <a:buSzPts val="1200"/>
              <a:buFont typeface="Times New Roman"/>
              <a:buNone/>
              <a:defRPr b="1" i="0" sz="1200" u="none" cap="none" strike="noStrike">
                <a:solidFill>
                  <a:srgbClr val="000000"/>
                </a:solidFill>
                <a:latin typeface="Times New Roman"/>
                <a:ea typeface="Times New Roman"/>
                <a:cs typeface="Times New Roman"/>
                <a:sym typeface="Times New Roman"/>
              </a:defRPr>
            </a:lvl9pPr>
          </a:lstStyle>
          <a:p/>
        </p:txBody>
      </p:sp>
      <p:sp>
        <p:nvSpPr>
          <p:cNvPr id="88" name="Google Shape;88;p18"/>
          <p:cNvSpPr txBox="1"/>
          <p:nvPr>
            <p:ph idx="4" type="body"/>
          </p:nvPr>
        </p:nvSpPr>
        <p:spPr>
          <a:xfrm>
            <a:off x="4645026" y="1631156"/>
            <a:ext cx="4041775" cy="2963466"/>
          </a:xfrm>
          <a:prstGeom prst="rect">
            <a:avLst/>
          </a:prstGeom>
          <a:noFill/>
          <a:ln>
            <a:noFill/>
          </a:ln>
        </p:spPr>
        <p:txBody>
          <a:bodyPr anchorCtr="0" anchor="t" bIns="68575" lIns="68575" spcFirstLastPara="1" rIns="68575" wrap="square" tIns="68575">
            <a:noAutofit/>
          </a:bodyPr>
          <a:lstStyle>
            <a:lvl1pPr indent="-228600" lvl="0" marL="457200" marR="0" algn="l">
              <a:lnSpc>
                <a:spcPct val="100000"/>
              </a:lnSpc>
              <a:spcBef>
                <a:spcPts val="500"/>
              </a:spcBef>
              <a:spcAft>
                <a:spcPts val="0"/>
              </a:spcAft>
              <a:buSzPts val="1100"/>
              <a:buNone/>
              <a:defRPr b="1" i="0" sz="18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400"/>
              </a:spcBef>
              <a:spcAft>
                <a:spcPts val="0"/>
              </a:spcAft>
              <a:buSzPts val="1100"/>
              <a:buNone/>
              <a:defRPr b="0" i="0" sz="15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9pPr>
          </a:lstStyle>
          <a:p/>
        </p:txBody>
      </p:sp>
      <p:sp>
        <p:nvSpPr>
          <p:cNvPr id="89" name="Google Shape;89;p18"/>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lvl1pPr lvl="0" marR="0" algn="l">
              <a:lnSpc>
                <a:spcPct val="100000"/>
              </a:lnSpc>
              <a:spcBef>
                <a:spcPts val="0"/>
              </a:spcBef>
              <a:spcAft>
                <a:spcPts val="0"/>
              </a:spcAft>
              <a:buSzPts val="1100"/>
              <a:buNone/>
              <a:defRPr b="1" sz="14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90" name="Google Shape;90;p18"/>
          <p:cNvSpPr txBox="1"/>
          <p:nvPr>
            <p:ph idx="11" type="ftr"/>
          </p:nvPr>
        </p:nvSpPr>
        <p:spPr>
          <a:xfrm>
            <a:off x="5643570" y="4856561"/>
            <a:ext cx="2898768" cy="135731"/>
          </a:xfrm>
          <a:prstGeom prst="rect">
            <a:avLst/>
          </a:prstGeom>
          <a:noFill/>
          <a:ln>
            <a:noFill/>
          </a:ln>
        </p:spPr>
        <p:txBody>
          <a:bodyPr anchorCtr="0" anchor="t" bIns="68575" lIns="68575" spcFirstLastPara="1" rIns="68575" wrap="square" tIns="68575">
            <a:noAutofit/>
          </a:bodyPr>
          <a:lstStyle>
            <a:lvl1pPr lvl="0" marR="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91" name="Google Shape;91;p18"/>
          <p:cNvSpPr txBox="1"/>
          <p:nvPr>
            <p:ph idx="12" type="sldNum"/>
          </p:nvPr>
        </p:nvSpPr>
        <p:spPr>
          <a:xfrm>
            <a:off x="4344988" y="4856561"/>
            <a:ext cx="528637" cy="272653"/>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92" name="Shape 92"/>
        <p:cNvGrpSpPr/>
        <p:nvPr/>
      </p:nvGrpSpPr>
      <p:grpSpPr>
        <a:xfrm>
          <a:off x="0" y="0"/>
          <a:ext cx="0" cy="0"/>
          <a:chOff x="0" y="0"/>
          <a:chExt cx="0" cy="0"/>
        </a:xfrm>
      </p:grpSpPr>
      <p:sp>
        <p:nvSpPr>
          <p:cNvPr id="93" name="Google Shape;93;p19"/>
          <p:cNvSpPr txBox="1"/>
          <p:nvPr>
            <p:ph type="title"/>
          </p:nvPr>
        </p:nvSpPr>
        <p:spPr>
          <a:xfrm>
            <a:off x="685801" y="514351"/>
            <a:ext cx="7770813" cy="798910"/>
          </a:xfrm>
          <a:prstGeom prst="rect">
            <a:avLst/>
          </a:prstGeom>
          <a:noFill/>
          <a:ln>
            <a:noFill/>
          </a:ln>
        </p:spPr>
        <p:txBody>
          <a:bodyPr anchorCtr="0" anchor="ctr" bIns="68575" lIns="68575" spcFirstLastPara="1" rIns="68575" wrap="square" tIns="68575">
            <a:noAutofit/>
          </a:bodyPr>
          <a:lstStyle>
            <a:lvl1pPr lvl="0"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9pPr>
          </a:lstStyle>
          <a:p/>
        </p:txBody>
      </p:sp>
      <p:sp>
        <p:nvSpPr>
          <p:cNvPr id="94" name="Google Shape;94;p19"/>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lvl1pPr lvl="0" marR="0" algn="l">
              <a:lnSpc>
                <a:spcPct val="100000"/>
              </a:lnSpc>
              <a:spcBef>
                <a:spcPts val="0"/>
              </a:spcBef>
              <a:spcAft>
                <a:spcPts val="0"/>
              </a:spcAft>
              <a:buSzPts val="1100"/>
              <a:buNone/>
              <a:defRPr b="1" sz="14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95" name="Google Shape;95;p19"/>
          <p:cNvSpPr txBox="1"/>
          <p:nvPr>
            <p:ph idx="11" type="ftr"/>
          </p:nvPr>
        </p:nvSpPr>
        <p:spPr>
          <a:xfrm>
            <a:off x="5357818" y="4856561"/>
            <a:ext cx="3184520" cy="135731"/>
          </a:xfrm>
          <a:prstGeom prst="rect">
            <a:avLst/>
          </a:prstGeom>
          <a:noFill/>
          <a:ln>
            <a:noFill/>
          </a:ln>
        </p:spPr>
        <p:txBody>
          <a:bodyPr anchorCtr="0" anchor="t" bIns="68575" lIns="68575" spcFirstLastPara="1" rIns="68575" wrap="square" tIns="68575">
            <a:noAutofit/>
          </a:bodyPr>
          <a:lstStyle>
            <a:lvl1pPr lvl="0" marR="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96" name="Google Shape;96;p19"/>
          <p:cNvSpPr txBox="1"/>
          <p:nvPr>
            <p:ph idx="12" type="sldNum"/>
          </p:nvPr>
        </p:nvSpPr>
        <p:spPr>
          <a:xfrm>
            <a:off x="4344988" y="4856561"/>
            <a:ext cx="528637" cy="272653"/>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97" name="Shape 97"/>
        <p:cNvGrpSpPr/>
        <p:nvPr/>
      </p:nvGrpSpPr>
      <p:grpSpPr>
        <a:xfrm>
          <a:off x="0" y="0"/>
          <a:ext cx="0" cy="0"/>
          <a:chOff x="0" y="0"/>
          <a:chExt cx="0" cy="0"/>
        </a:xfrm>
      </p:grpSpPr>
      <p:sp>
        <p:nvSpPr>
          <p:cNvPr id="98" name="Google Shape;98;p20"/>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lvl1pPr lvl="0" marR="0" algn="l">
              <a:lnSpc>
                <a:spcPct val="100000"/>
              </a:lnSpc>
              <a:spcBef>
                <a:spcPts val="0"/>
              </a:spcBef>
              <a:spcAft>
                <a:spcPts val="0"/>
              </a:spcAft>
              <a:buSzPts val="1100"/>
              <a:buNone/>
              <a:defRPr b="1" sz="14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99" name="Google Shape;99;p20"/>
          <p:cNvSpPr txBox="1"/>
          <p:nvPr>
            <p:ph idx="11" type="ftr"/>
          </p:nvPr>
        </p:nvSpPr>
        <p:spPr>
          <a:xfrm>
            <a:off x="5357818" y="4856561"/>
            <a:ext cx="3184520" cy="135731"/>
          </a:xfrm>
          <a:prstGeom prst="rect">
            <a:avLst/>
          </a:prstGeom>
          <a:noFill/>
          <a:ln>
            <a:noFill/>
          </a:ln>
        </p:spPr>
        <p:txBody>
          <a:bodyPr anchorCtr="0" anchor="t" bIns="68575" lIns="68575" spcFirstLastPara="1" rIns="68575" wrap="square" tIns="68575">
            <a:noAutofit/>
          </a:bodyPr>
          <a:lstStyle>
            <a:lvl1pPr lvl="0" marR="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100" name="Google Shape;100;p20"/>
          <p:cNvSpPr txBox="1"/>
          <p:nvPr>
            <p:ph idx="12" type="sldNum"/>
          </p:nvPr>
        </p:nvSpPr>
        <p:spPr>
          <a:xfrm>
            <a:off x="4344988" y="4856561"/>
            <a:ext cx="528637" cy="272653"/>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101" name="Shape 101"/>
        <p:cNvGrpSpPr/>
        <p:nvPr/>
      </p:nvGrpSpPr>
      <p:grpSpPr>
        <a:xfrm>
          <a:off x="0" y="0"/>
          <a:ext cx="0" cy="0"/>
          <a:chOff x="0" y="0"/>
          <a:chExt cx="0" cy="0"/>
        </a:xfrm>
      </p:grpSpPr>
      <p:sp>
        <p:nvSpPr>
          <p:cNvPr id="102" name="Google Shape;102;p21"/>
          <p:cNvSpPr txBox="1"/>
          <p:nvPr>
            <p:ph type="title"/>
          </p:nvPr>
        </p:nvSpPr>
        <p:spPr>
          <a:xfrm>
            <a:off x="685801" y="514351"/>
            <a:ext cx="7770813" cy="798910"/>
          </a:xfrm>
          <a:prstGeom prst="rect">
            <a:avLst/>
          </a:prstGeom>
          <a:noFill/>
          <a:ln>
            <a:noFill/>
          </a:ln>
        </p:spPr>
        <p:txBody>
          <a:bodyPr anchorCtr="0" anchor="ctr" bIns="68575" lIns="68575" spcFirstLastPara="1" rIns="68575" wrap="square" tIns="68575">
            <a:noAutofit/>
          </a:bodyPr>
          <a:lstStyle>
            <a:lvl1pPr lvl="0"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9pPr>
          </a:lstStyle>
          <a:p/>
        </p:txBody>
      </p:sp>
      <p:sp>
        <p:nvSpPr>
          <p:cNvPr id="103" name="Google Shape;103;p21"/>
          <p:cNvSpPr txBox="1"/>
          <p:nvPr>
            <p:ph idx="1" type="body"/>
          </p:nvPr>
        </p:nvSpPr>
        <p:spPr>
          <a:xfrm rot="5400000">
            <a:off x="3028753" y="-857050"/>
            <a:ext cx="3084910" cy="7770813"/>
          </a:xfrm>
          <a:prstGeom prst="rect">
            <a:avLst/>
          </a:prstGeom>
          <a:noFill/>
          <a:ln>
            <a:noFill/>
          </a:ln>
        </p:spPr>
        <p:txBody>
          <a:bodyPr anchorCtr="0" anchor="t" bIns="68575" lIns="68575" spcFirstLastPara="1" rIns="68575" wrap="square" tIns="68575">
            <a:noAutofit/>
          </a:bodyPr>
          <a:lstStyle>
            <a:lvl1pPr indent="-228600" lvl="0" marL="457200" marR="0" algn="l">
              <a:lnSpc>
                <a:spcPct val="100000"/>
              </a:lnSpc>
              <a:spcBef>
                <a:spcPts val="500"/>
              </a:spcBef>
              <a:spcAft>
                <a:spcPts val="0"/>
              </a:spcAft>
              <a:buSzPts val="1100"/>
              <a:buNone/>
              <a:defRPr b="1" i="0" sz="18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400"/>
              </a:spcBef>
              <a:spcAft>
                <a:spcPts val="0"/>
              </a:spcAft>
              <a:buSzPts val="1100"/>
              <a:buNone/>
              <a:defRPr b="0" i="0" sz="15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9pPr>
          </a:lstStyle>
          <a:p/>
        </p:txBody>
      </p:sp>
      <p:sp>
        <p:nvSpPr>
          <p:cNvPr id="104" name="Google Shape;104;p21"/>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lvl1pPr lvl="0" marR="0" algn="l">
              <a:lnSpc>
                <a:spcPct val="100000"/>
              </a:lnSpc>
              <a:spcBef>
                <a:spcPts val="0"/>
              </a:spcBef>
              <a:spcAft>
                <a:spcPts val="0"/>
              </a:spcAft>
              <a:buSzPts val="1100"/>
              <a:buNone/>
              <a:defRPr b="1" sz="14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105" name="Google Shape;105;p21"/>
          <p:cNvSpPr txBox="1"/>
          <p:nvPr>
            <p:ph idx="11" type="ftr"/>
          </p:nvPr>
        </p:nvSpPr>
        <p:spPr>
          <a:xfrm>
            <a:off x="5357818" y="4856561"/>
            <a:ext cx="3184520" cy="135731"/>
          </a:xfrm>
          <a:prstGeom prst="rect">
            <a:avLst/>
          </a:prstGeom>
          <a:noFill/>
          <a:ln>
            <a:noFill/>
          </a:ln>
        </p:spPr>
        <p:txBody>
          <a:bodyPr anchorCtr="0" anchor="t" bIns="68575" lIns="68575" spcFirstLastPara="1" rIns="68575" wrap="square" tIns="68575">
            <a:noAutofit/>
          </a:bodyPr>
          <a:lstStyle>
            <a:lvl1pPr lvl="0" marR="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106" name="Google Shape;106;p21"/>
          <p:cNvSpPr txBox="1"/>
          <p:nvPr>
            <p:ph idx="12" type="sldNum"/>
          </p:nvPr>
        </p:nvSpPr>
        <p:spPr>
          <a:xfrm>
            <a:off x="4344988" y="4856561"/>
            <a:ext cx="528637" cy="272653"/>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107" name="Shape 107"/>
        <p:cNvGrpSpPr/>
        <p:nvPr/>
      </p:nvGrpSpPr>
      <p:grpSpPr>
        <a:xfrm>
          <a:off x="0" y="0"/>
          <a:ext cx="0" cy="0"/>
          <a:chOff x="0" y="0"/>
          <a:chExt cx="0" cy="0"/>
        </a:xfrm>
      </p:grpSpPr>
      <p:sp>
        <p:nvSpPr>
          <p:cNvPr id="108" name="Google Shape;108;p22"/>
          <p:cNvSpPr txBox="1"/>
          <p:nvPr>
            <p:ph type="title"/>
          </p:nvPr>
        </p:nvSpPr>
        <p:spPr>
          <a:xfrm rot="5400000">
            <a:off x="5457628" y="1571824"/>
            <a:ext cx="4056460" cy="1941513"/>
          </a:xfrm>
          <a:prstGeom prst="rect">
            <a:avLst/>
          </a:prstGeom>
          <a:noFill/>
          <a:ln>
            <a:noFill/>
          </a:ln>
        </p:spPr>
        <p:txBody>
          <a:bodyPr anchorCtr="0" anchor="ctr" bIns="68575" lIns="68575" spcFirstLastPara="1" rIns="68575" wrap="square" tIns="68575">
            <a:noAutofit/>
          </a:bodyPr>
          <a:lstStyle>
            <a:lvl1pPr lvl="0"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9pPr>
          </a:lstStyle>
          <a:p/>
        </p:txBody>
      </p:sp>
      <p:sp>
        <p:nvSpPr>
          <p:cNvPr id="109" name="Google Shape;109;p22"/>
          <p:cNvSpPr txBox="1"/>
          <p:nvPr>
            <p:ph idx="1" type="body"/>
          </p:nvPr>
        </p:nvSpPr>
        <p:spPr>
          <a:xfrm rot="5400000">
            <a:off x="1496019" y="-295870"/>
            <a:ext cx="4056460" cy="5676900"/>
          </a:xfrm>
          <a:prstGeom prst="rect">
            <a:avLst/>
          </a:prstGeom>
          <a:noFill/>
          <a:ln>
            <a:noFill/>
          </a:ln>
        </p:spPr>
        <p:txBody>
          <a:bodyPr anchorCtr="0" anchor="t" bIns="68575" lIns="68575" spcFirstLastPara="1" rIns="68575" wrap="square" tIns="68575">
            <a:noAutofit/>
          </a:bodyPr>
          <a:lstStyle>
            <a:lvl1pPr indent="-228600" lvl="0" marL="457200" marR="0" algn="l">
              <a:lnSpc>
                <a:spcPct val="100000"/>
              </a:lnSpc>
              <a:spcBef>
                <a:spcPts val="500"/>
              </a:spcBef>
              <a:spcAft>
                <a:spcPts val="0"/>
              </a:spcAft>
              <a:buSzPts val="1100"/>
              <a:buNone/>
              <a:defRPr b="1" i="0" sz="18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400"/>
              </a:spcBef>
              <a:spcAft>
                <a:spcPts val="0"/>
              </a:spcAft>
              <a:buSzPts val="1100"/>
              <a:buNone/>
              <a:defRPr b="0" i="0" sz="15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9pPr>
          </a:lstStyle>
          <a:p/>
        </p:txBody>
      </p:sp>
      <p:sp>
        <p:nvSpPr>
          <p:cNvPr id="110" name="Google Shape;110;p22"/>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lvl1pPr lvl="0" marR="0" algn="l">
              <a:lnSpc>
                <a:spcPct val="100000"/>
              </a:lnSpc>
              <a:spcBef>
                <a:spcPts val="0"/>
              </a:spcBef>
              <a:spcAft>
                <a:spcPts val="0"/>
              </a:spcAft>
              <a:buSzPts val="1100"/>
              <a:buNone/>
              <a:defRPr b="1" sz="14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111" name="Google Shape;111;p22"/>
          <p:cNvSpPr txBox="1"/>
          <p:nvPr>
            <p:ph idx="11" type="ftr"/>
          </p:nvPr>
        </p:nvSpPr>
        <p:spPr>
          <a:xfrm>
            <a:off x="5357818" y="4856561"/>
            <a:ext cx="3184520" cy="135731"/>
          </a:xfrm>
          <a:prstGeom prst="rect">
            <a:avLst/>
          </a:prstGeom>
          <a:noFill/>
          <a:ln>
            <a:noFill/>
          </a:ln>
        </p:spPr>
        <p:txBody>
          <a:bodyPr anchorCtr="0" anchor="t" bIns="68575" lIns="68575" spcFirstLastPara="1" rIns="68575" wrap="square" tIns="68575">
            <a:noAutofit/>
          </a:bodyPr>
          <a:lstStyle>
            <a:lvl1pPr lvl="0" marR="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112" name="Google Shape;112;p22"/>
          <p:cNvSpPr txBox="1"/>
          <p:nvPr>
            <p:ph idx="12" type="sldNum"/>
          </p:nvPr>
        </p:nvSpPr>
        <p:spPr>
          <a:xfrm>
            <a:off x="4344988" y="4856561"/>
            <a:ext cx="528637" cy="272653"/>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0"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685801" y="514351"/>
            <a:ext cx="7770813" cy="798910"/>
          </a:xfrm>
          <a:prstGeom prst="rect">
            <a:avLst/>
          </a:prstGeom>
          <a:noFill/>
          <a:ln>
            <a:noFill/>
          </a:ln>
        </p:spPr>
        <p:txBody>
          <a:bodyPr anchorCtr="0" anchor="ctr" bIns="68575" lIns="68575" spcFirstLastPara="1" rIns="68575" wrap="square" tIns="68575">
            <a:noAutofit/>
          </a:bodyPr>
          <a:lstStyle>
            <a:lvl1pPr lvl="0" marR="0" rtl="0" algn="ctr">
              <a:lnSpc>
                <a:spcPct val="100000"/>
              </a:lnSpc>
              <a:spcBef>
                <a:spcPts val="0"/>
              </a:spcBef>
              <a:spcAft>
                <a:spcPts val="0"/>
              </a:spcAft>
              <a:buClr>
                <a:srgbClr val="000000"/>
              </a:buClr>
              <a:buSzPts val="1100"/>
              <a:buFont typeface="Arial"/>
              <a:buNone/>
              <a:defRPr b="1" i="0" sz="2400" u="none" cap="none" strike="noStrike">
                <a:solidFill>
                  <a:srgbClr val="000000"/>
                </a:solidFill>
                <a:latin typeface="Times New Roman"/>
                <a:ea typeface="Times New Roman"/>
                <a:cs typeface="Times New Roman"/>
                <a:sym typeface="Times New Roman"/>
              </a:defRPr>
            </a:lvl1pPr>
            <a:lvl2pPr lvl="1" marR="0" rtl="0" algn="ctr">
              <a:lnSpc>
                <a:spcPct val="100000"/>
              </a:lnSpc>
              <a:spcBef>
                <a:spcPts val="0"/>
              </a:spcBef>
              <a:spcAft>
                <a:spcPts val="0"/>
              </a:spcAft>
              <a:buClr>
                <a:srgbClr val="000000"/>
              </a:buClr>
              <a:buSzPts val="1100"/>
              <a:buFont typeface="Arial"/>
              <a:buNone/>
              <a:defRPr b="1" i="0" sz="2400" u="none" cap="none" strike="noStrike">
                <a:solidFill>
                  <a:srgbClr val="000000"/>
                </a:solidFill>
                <a:latin typeface="Times New Roman"/>
                <a:ea typeface="Times New Roman"/>
                <a:cs typeface="Times New Roman"/>
                <a:sym typeface="Times New Roman"/>
              </a:defRPr>
            </a:lvl2pPr>
            <a:lvl3pPr lvl="2" marR="0" rtl="0" algn="ctr">
              <a:lnSpc>
                <a:spcPct val="100000"/>
              </a:lnSpc>
              <a:spcBef>
                <a:spcPts val="0"/>
              </a:spcBef>
              <a:spcAft>
                <a:spcPts val="0"/>
              </a:spcAft>
              <a:buClr>
                <a:srgbClr val="000000"/>
              </a:buClr>
              <a:buSzPts val="1100"/>
              <a:buFont typeface="Arial"/>
              <a:buNone/>
              <a:defRPr b="1" i="0" sz="2400" u="none" cap="none" strike="noStrike">
                <a:solidFill>
                  <a:srgbClr val="000000"/>
                </a:solidFill>
                <a:latin typeface="Times New Roman"/>
                <a:ea typeface="Times New Roman"/>
                <a:cs typeface="Times New Roman"/>
                <a:sym typeface="Times New Roman"/>
              </a:defRPr>
            </a:lvl3pPr>
            <a:lvl4pPr lvl="3" marR="0" rtl="0" algn="ctr">
              <a:lnSpc>
                <a:spcPct val="100000"/>
              </a:lnSpc>
              <a:spcBef>
                <a:spcPts val="0"/>
              </a:spcBef>
              <a:spcAft>
                <a:spcPts val="0"/>
              </a:spcAft>
              <a:buClr>
                <a:srgbClr val="000000"/>
              </a:buClr>
              <a:buSzPts val="1100"/>
              <a:buFont typeface="Arial"/>
              <a:buNone/>
              <a:defRPr b="1" i="0" sz="2400" u="none" cap="none" strike="noStrike">
                <a:solidFill>
                  <a:srgbClr val="000000"/>
                </a:solidFill>
                <a:latin typeface="Times New Roman"/>
                <a:ea typeface="Times New Roman"/>
                <a:cs typeface="Times New Roman"/>
                <a:sym typeface="Times New Roman"/>
              </a:defRPr>
            </a:lvl4pPr>
            <a:lvl5pPr lvl="4" marR="0" rtl="0" algn="ctr">
              <a:lnSpc>
                <a:spcPct val="100000"/>
              </a:lnSpc>
              <a:spcBef>
                <a:spcPts val="0"/>
              </a:spcBef>
              <a:spcAft>
                <a:spcPts val="0"/>
              </a:spcAft>
              <a:buClr>
                <a:srgbClr val="000000"/>
              </a:buClr>
              <a:buSzPts val="1100"/>
              <a:buFont typeface="Arial"/>
              <a:buNone/>
              <a:defRPr b="1" i="0" sz="2400" u="none" cap="none" strike="noStrike">
                <a:solidFill>
                  <a:srgbClr val="000000"/>
                </a:solidFill>
                <a:latin typeface="Times New Roman"/>
                <a:ea typeface="Times New Roman"/>
                <a:cs typeface="Times New Roman"/>
                <a:sym typeface="Times New Roman"/>
              </a:defRPr>
            </a:lvl5pPr>
            <a:lvl6pPr lvl="5" marR="0" rtl="0" algn="ctr">
              <a:lnSpc>
                <a:spcPct val="100000"/>
              </a:lnSpc>
              <a:spcBef>
                <a:spcPts val="0"/>
              </a:spcBef>
              <a:spcAft>
                <a:spcPts val="0"/>
              </a:spcAft>
              <a:buClr>
                <a:srgbClr val="000000"/>
              </a:buClr>
              <a:buSzPts val="1100"/>
              <a:buFont typeface="Arial"/>
              <a:buNone/>
              <a:defRPr b="1" i="0" sz="2400" u="none" cap="none" strike="noStrike">
                <a:solidFill>
                  <a:srgbClr val="000000"/>
                </a:solidFill>
                <a:latin typeface="Times New Roman"/>
                <a:ea typeface="Times New Roman"/>
                <a:cs typeface="Times New Roman"/>
                <a:sym typeface="Times New Roman"/>
              </a:defRPr>
            </a:lvl6pPr>
            <a:lvl7pPr lvl="6" marR="0" rtl="0" algn="ctr">
              <a:lnSpc>
                <a:spcPct val="100000"/>
              </a:lnSpc>
              <a:spcBef>
                <a:spcPts val="0"/>
              </a:spcBef>
              <a:spcAft>
                <a:spcPts val="0"/>
              </a:spcAft>
              <a:buClr>
                <a:srgbClr val="000000"/>
              </a:buClr>
              <a:buSzPts val="1100"/>
              <a:buFont typeface="Arial"/>
              <a:buNone/>
              <a:defRPr b="1" i="0" sz="2400" u="none" cap="none" strike="noStrike">
                <a:solidFill>
                  <a:srgbClr val="000000"/>
                </a:solidFill>
                <a:latin typeface="Times New Roman"/>
                <a:ea typeface="Times New Roman"/>
                <a:cs typeface="Times New Roman"/>
                <a:sym typeface="Times New Roman"/>
              </a:defRPr>
            </a:lvl7pPr>
            <a:lvl8pPr lvl="7" marR="0" rtl="0" algn="ctr">
              <a:lnSpc>
                <a:spcPct val="100000"/>
              </a:lnSpc>
              <a:spcBef>
                <a:spcPts val="0"/>
              </a:spcBef>
              <a:spcAft>
                <a:spcPts val="0"/>
              </a:spcAft>
              <a:buClr>
                <a:srgbClr val="000000"/>
              </a:buClr>
              <a:buSzPts val="1100"/>
              <a:buFont typeface="Arial"/>
              <a:buNone/>
              <a:defRPr b="1" i="0" sz="2400" u="none" cap="none" strike="noStrike">
                <a:solidFill>
                  <a:srgbClr val="000000"/>
                </a:solidFill>
                <a:latin typeface="Times New Roman"/>
                <a:ea typeface="Times New Roman"/>
                <a:cs typeface="Times New Roman"/>
                <a:sym typeface="Times New Roman"/>
              </a:defRPr>
            </a:lvl8pPr>
            <a:lvl9pPr lvl="8" marR="0" rtl="0" algn="ctr">
              <a:lnSpc>
                <a:spcPct val="100000"/>
              </a:lnSpc>
              <a:spcBef>
                <a:spcPts val="0"/>
              </a:spcBef>
              <a:spcAft>
                <a:spcPts val="0"/>
              </a:spcAft>
              <a:buClr>
                <a:srgbClr val="000000"/>
              </a:buClr>
              <a:buSzPts val="1100"/>
              <a:buFont typeface="Arial"/>
              <a:buNone/>
              <a:defRPr b="1" i="0" sz="2400" u="none" cap="none" strike="noStrike">
                <a:solidFill>
                  <a:srgbClr val="000000"/>
                </a:solidFill>
                <a:latin typeface="Times New Roman"/>
                <a:ea typeface="Times New Roman"/>
                <a:cs typeface="Times New Roman"/>
                <a:sym typeface="Times New Roman"/>
              </a:defRPr>
            </a:lvl9pPr>
          </a:lstStyle>
          <a:p/>
        </p:txBody>
      </p:sp>
      <p:sp>
        <p:nvSpPr>
          <p:cNvPr id="52" name="Google Shape;52;p13"/>
          <p:cNvSpPr txBox="1"/>
          <p:nvPr>
            <p:ph idx="1" type="body"/>
          </p:nvPr>
        </p:nvSpPr>
        <p:spPr>
          <a:xfrm>
            <a:off x="685801" y="1485901"/>
            <a:ext cx="7770813" cy="3084910"/>
          </a:xfrm>
          <a:prstGeom prst="rect">
            <a:avLst/>
          </a:prstGeom>
          <a:noFill/>
          <a:ln>
            <a:noFill/>
          </a:ln>
        </p:spPr>
        <p:txBody>
          <a:bodyPr anchorCtr="0" anchor="t" bIns="68575" lIns="68575" spcFirstLastPara="1" rIns="68575" wrap="square" tIns="68575">
            <a:noAutofit/>
          </a:bodyPr>
          <a:lstStyle>
            <a:lvl1pPr indent="-228600" lvl="0" marL="457200" marR="0" rtl="0" algn="l">
              <a:lnSpc>
                <a:spcPct val="100000"/>
              </a:lnSpc>
              <a:spcBef>
                <a:spcPts val="500"/>
              </a:spcBef>
              <a:spcAft>
                <a:spcPts val="0"/>
              </a:spcAft>
              <a:buClr>
                <a:srgbClr val="000000"/>
              </a:buClr>
              <a:buSzPts val="1100"/>
              <a:buFont typeface="Arial"/>
              <a:buNone/>
              <a:defRPr b="1" i="0" sz="1800" u="none" cap="none" strike="noStrike">
                <a:solidFill>
                  <a:srgbClr val="000000"/>
                </a:solidFill>
                <a:latin typeface="Times New Roman"/>
                <a:ea typeface="Times New Roman"/>
                <a:cs typeface="Times New Roman"/>
                <a:sym typeface="Times New Roman"/>
              </a:defRPr>
            </a:lvl1pPr>
            <a:lvl2pPr indent="-228600" lvl="1" marL="914400" marR="0" rtl="0" algn="l">
              <a:lnSpc>
                <a:spcPct val="100000"/>
              </a:lnSpc>
              <a:spcBef>
                <a:spcPts val="400"/>
              </a:spcBef>
              <a:spcAft>
                <a:spcPts val="0"/>
              </a:spcAft>
              <a:buClr>
                <a:srgbClr val="000000"/>
              </a:buClr>
              <a:buSzPts val="1100"/>
              <a:buFont typeface="Arial"/>
              <a:buNone/>
              <a:defRPr b="0" i="0" sz="1500" u="none" cap="none" strike="noStrike">
                <a:solidFill>
                  <a:srgbClr val="000000"/>
                </a:solidFill>
                <a:latin typeface="Times New Roman"/>
                <a:ea typeface="Times New Roman"/>
                <a:cs typeface="Times New Roman"/>
                <a:sym typeface="Times New Roman"/>
              </a:defRPr>
            </a:lvl2pPr>
            <a:lvl3pPr indent="-228600" lvl="2" marL="1371600" marR="0" rtl="0" algn="l">
              <a:lnSpc>
                <a:spcPct val="100000"/>
              </a:lnSpc>
              <a:spcBef>
                <a:spcPts val="300"/>
              </a:spcBef>
              <a:spcAft>
                <a:spcPts val="0"/>
              </a:spcAft>
              <a:buClr>
                <a:srgbClr val="000000"/>
              </a:buClr>
              <a:buSzPts val="1100"/>
              <a:buFont typeface="Arial"/>
              <a:buNone/>
              <a:defRPr b="0" i="0" sz="1400" u="none" cap="none" strike="noStrike">
                <a:solidFill>
                  <a:srgbClr val="000000"/>
                </a:solidFill>
                <a:latin typeface="Times New Roman"/>
                <a:ea typeface="Times New Roman"/>
                <a:cs typeface="Times New Roman"/>
                <a:sym typeface="Times New Roman"/>
              </a:defRPr>
            </a:lvl3pPr>
            <a:lvl4pPr indent="-228600" lvl="3" marL="1828800" marR="0" rtl="0" algn="l">
              <a:lnSpc>
                <a:spcPct val="100000"/>
              </a:lnSpc>
              <a:spcBef>
                <a:spcPts val="300"/>
              </a:spcBef>
              <a:spcAft>
                <a:spcPts val="0"/>
              </a:spcAft>
              <a:buClr>
                <a:srgbClr val="000000"/>
              </a:buClr>
              <a:buSzPts val="1100"/>
              <a:buFont typeface="Arial"/>
              <a:buNone/>
              <a:defRPr b="0" i="0" sz="1200" u="none" cap="none" strike="noStrike">
                <a:solidFill>
                  <a:srgbClr val="000000"/>
                </a:solidFill>
                <a:latin typeface="Times New Roman"/>
                <a:ea typeface="Times New Roman"/>
                <a:cs typeface="Times New Roman"/>
                <a:sym typeface="Times New Roman"/>
              </a:defRPr>
            </a:lvl4pPr>
            <a:lvl5pPr indent="-228600" lvl="4" marL="2286000" marR="0" rtl="0" algn="l">
              <a:lnSpc>
                <a:spcPct val="100000"/>
              </a:lnSpc>
              <a:spcBef>
                <a:spcPts val="300"/>
              </a:spcBef>
              <a:spcAft>
                <a:spcPts val="0"/>
              </a:spcAft>
              <a:buClr>
                <a:srgbClr val="000000"/>
              </a:buClr>
              <a:buSzPts val="1100"/>
              <a:buFont typeface="Arial"/>
              <a:buNone/>
              <a:defRPr b="0" i="0" sz="1200" u="none" cap="none" strike="noStrike">
                <a:solidFill>
                  <a:srgbClr val="000000"/>
                </a:solidFill>
                <a:latin typeface="Times New Roman"/>
                <a:ea typeface="Times New Roman"/>
                <a:cs typeface="Times New Roman"/>
                <a:sym typeface="Times New Roman"/>
              </a:defRPr>
            </a:lvl5pPr>
            <a:lvl6pPr indent="-228600" lvl="5" marL="2743200" marR="0" rtl="0" algn="l">
              <a:lnSpc>
                <a:spcPct val="100000"/>
              </a:lnSpc>
              <a:spcBef>
                <a:spcPts val="300"/>
              </a:spcBef>
              <a:spcAft>
                <a:spcPts val="0"/>
              </a:spcAft>
              <a:buClr>
                <a:srgbClr val="000000"/>
              </a:buClr>
              <a:buSzPts val="1100"/>
              <a:buFont typeface="Arial"/>
              <a:buNone/>
              <a:defRPr b="0" i="0" sz="1200" u="none" cap="none" strike="noStrike">
                <a:solidFill>
                  <a:srgbClr val="000000"/>
                </a:solidFill>
                <a:latin typeface="Times New Roman"/>
                <a:ea typeface="Times New Roman"/>
                <a:cs typeface="Times New Roman"/>
                <a:sym typeface="Times New Roman"/>
              </a:defRPr>
            </a:lvl6pPr>
            <a:lvl7pPr indent="-228600" lvl="6" marL="3200400" marR="0" rtl="0" algn="l">
              <a:lnSpc>
                <a:spcPct val="100000"/>
              </a:lnSpc>
              <a:spcBef>
                <a:spcPts val="300"/>
              </a:spcBef>
              <a:spcAft>
                <a:spcPts val="0"/>
              </a:spcAft>
              <a:buClr>
                <a:srgbClr val="000000"/>
              </a:buClr>
              <a:buSzPts val="1100"/>
              <a:buFont typeface="Arial"/>
              <a:buNone/>
              <a:defRPr b="0" i="0" sz="1200" u="none" cap="none" strike="noStrike">
                <a:solidFill>
                  <a:srgbClr val="000000"/>
                </a:solidFill>
                <a:latin typeface="Times New Roman"/>
                <a:ea typeface="Times New Roman"/>
                <a:cs typeface="Times New Roman"/>
                <a:sym typeface="Times New Roman"/>
              </a:defRPr>
            </a:lvl7pPr>
            <a:lvl8pPr indent="-228600" lvl="7" marL="3657600" marR="0" rtl="0" algn="l">
              <a:lnSpc>
                <a:spcPct val="100000"/>
              </a:lnSpc>
              <a:spcBef>
                <a:spcPts val="300"/>
              </a:spcBef>
              <a:spcAft>
                <a:spcPts val="0"/>
              </a:spcAft>
              <a:buClr>
                <a:srgbClr val="000000"/>
              </a:buClr>
              <a:buSzPts val="1100"/>
              <a:buFont typeface="Arial"/>
              <a:buNone/>
              <a:defRPr b="0" i="0" sz="1200" u="none" cap="none" strike="noStrike">
                <a:solidFill>
                  <a:srgbClr val="000000"/>
                </a:solidFill>
                <a:latin typeface="Times New Roman"/>
                <a:ea typeface="Times New Roman"/>
                <a:cs typeface="Times New Roman"/>
                <a:sym typeface="Times New Roman"/>
              </a:defRPr>
            </a:lvl8pPr>
            <a:lvl9pPr indent="-228600" lvl="8" marL="4114800" marR="0" rtl="0" algn="l">
              <a:lnSpc>
                <a:spcPct val="100000"/>
              </a:lnSpc>
              <a:spcBef>
                <a:spcPts val="300"/>
              </a:spcBef>
              <a:spcAft>
                <a:spcPts val="0"/>
              </a:spcAft>
              <a:buClr>
                <a:srgbClr val="000000"/>
              </a:buClr>
              <a:buSzPts val="1100"/>
              <a:buFont typeface="Arial"/>
              <a:buNone/>
              <a:defRPr b="0" i="0" sz="1200" u="none" cap="none" strike="noStrike">
                <a:solidFill>
                  <a:srgbClr val="000000"/>
                </a:solidFill>
                <a:latin typeface="Times New Roman"/>
                <a:ea typeface="Times New Roman"/>
                <a:cs typeface="Times New Roman"/>
                <a:sym typeface="Times New Roman"/>
              </a:defRPr>
            </a:lvl9pPr>
          </a:lstStyle>
          <a:p/>
        </p:txBody>
      </p:sp>
      <p:sp>
        <p:nvSpPr>
          <p:cNvPr id="53" name="Google Shape;53;p13"/>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lvl1pPr lvl="0" marR="0" rtl="0" algn="l">
              <a:lnSpc>
                <a:spcPct val="100000"/>
              </a:lnSpc>
              <a:spcBef>
                <a:spcPts val="0"/>
              </a:spcBef>
              <a:spcAft>
                <a:spcPts val="0"/>
              </a:spcAft>
              <a:buClr>
                <a:srgbClr val="000000"/>
              </a:buClr>
              <a:buSzPts val="1100"/>
              <a:buFont typeface="Arial"/>
              <a:buNone/>
              <a:defRPr b="1"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100"/>
              <a:buFont typeface="Arial"/>
              <a:buNone/>
              <a:defRPr b="0" i="0" sz="18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100"/>
              <a:buFont typeface="Arial"/>
              <a:buNone/>
              <a:defRPr b="0" i="0" sz="18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100"/>
              <a:buFont typeface="Arial"/>
              <a:buNone/>
              <a:defRPr b="0" i="0" sz="18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100"/>
              <a:buFont typeface="Arial"/>
              <a:buNone/>
              <a:defRPr b="0" i="0" sz="18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100"/>
              <a:buFont typeface="Arial"/>
              <a:buNone/>
              <a:defRPr b="0" i="0" sz="18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100"/>
              <a:buFont typeface="Arial"/>
              <a:buNone/>
              <a:defRPr b="0" i="0" sz="18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100"/>
              <a:buFont typeface="Arial"/>
              <a:buNone/>
              <a:defRPr b="0" i="0" sz="18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100"/>
              <a:buFont typeface="Arial"/>
              <a:buNone/>
              <a:defRPr b="0" i="0" sz="1800" u="none" cap="none" strike="noStrike">
                <a:solidFill>
                  <a:schemeClr val="lt1"/>
                </a:solidFill>
                <a:latin typeface="Times New Roman"/>
                <a:ea typeface="Times New Roman"/>
                <a:cs typeface="Times New Roman"/>
                <a:sym typeface="Times New Roman"/>
              </a:defRPr>
            </a:lvl9pPr>
          </a:lstStyle>
          <a:p/>
        </p:txBody>
      </p:sp>
      <p:sp>
        <p:nvSpPr>
          <p:cNvPr id="54" name="Google Shape;54;p13"/>
          <p:cNvSpPr txBox="1"/>
          <p:nvPr>
            <p:ph idx="11" type="ftr"/>
          </p:nvPr>
        </p:nvSpPr>
        <p:spPr>
          <a:xfrm>
            <a:off x="5357818" y="4856561"/>
            <a:ext cx="3184520" cy="135731"/>
          </a:xfrm>
          <a:prstGeom prst="rect">
            <a:avLst/>
          </a:prstGeom>
          <a:noFill/>
          <a:ln>
            <a:noFill/>
          </a:ln>
        </p:spPr>
        <p:txBody>
          <a:bodyPr anchorCtr="0" anchor="t" bIns="68575" lIns="68575" spcFirstLastPara="1" rIns="68575" wrap="square" tIns="68575">
            <a:noAutofit/>
          </a:bodyPr>
          <a:lstStyle>
            <a:lvl1pPr lvl="0" marR="0" rtl="0" algn="r">
              <a:lnSpc>
                <a:spcPct val="100000"/>
              </a:lnSpc>
              <a:spcBef>
                <a:spcPts val="0"/>
              </a:spcBef>
              <a:spcAft>
                <a:spcPts val="0"/>
              </a:spcAft>
              <a:buClr>
                <a:srgbClr val="000000"/>
              </a:buClr>
              <a:buSzPts val="1100"/>
              <a:buFont typeface="Arial"/>
              <a:buNone/>
              <a:defRPr b="0" i="0" sz="9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100"/>
              <a:buFont typeface="Arial"/>
              <a:buNone/>
              <a:defRPr b="0" i="0" sz="18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100"/>
              <a:buFont typeface="Arial"/>
              <a:buNone/>
              <a:defRPr b="0" i="0" sz="18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100"/>
              <a:buFont typeface="Arial"/>
              <a:buNone/>
              <a:defRPr b="0" i="0" sz="18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100"/>
              <a:buFont typeface="Arial"/>
              <a:buNone/>
              <a:defRPr b="0" i="0" sz="18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100"/>
              <a:buFont typeface="Arial"/>
              <a:buNone/>
              <a:defRPr b="0" i="0" sz="18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100"/>
              <a:buFont typeface="Arial"/>
              <a:buNone/>
              <a:defRPr b="0" i="0" sz="18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100"/>
              <a:buFont typeface="Arial"/>
              <a:buNone/>
              <a:defRPr b="0" i="0" sz="18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100"/>
              <a:buFont typeface="Arial"/>
              <a:buNone/>
              <a:defRPr b="0" i="0" sz="1800" u="none" cap="none" strike="noStrike">
                <a:solidFill>
                  <a:schemeClr val="lt1"/>
                </a:solidFill>
                <a:latin typeface="Times New Roman"/>
                <a:ea typeface="Times New Roman"/>
                <a:cs typeface="Times New Roman"/>
                <a:sym typeface="Times New Roman"/>
              </a:defRPr>
            </a:lvl9pPr>
          </a:lstStyle>
          <a:p/>
        </p:txBody>
      </p:sp>
      <p:sp>
        <p:nvSpPr>
          <p:cNvPr id="55" name="Google Shape;55;p13"/>
          <p:cNvSpPr txBox="1"/>
          <p:nvPr>
            <p:ph idx="12" type="sldNum"/>
          </p:nvPr>
        </p:nvSpPr>
        <p:spPr>
          <a:xfrm>
            <a:off x="4344988" y="4856561"/>
            <a:ext cx="528637" cy="272653"/>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cxnSp>
        <p:nvCxnSpPr>
          <p:cNvPr id="56" name="Google Shape;56;p13"/>
          <p:cNvCxnSpPr/>
          <p:nvPr/>
        </p:nvCxnSpPr>
        <p:spPr>
          <a:xfrm>
            <a:off x="685800" y="457200"/>
            <a:ext cx="7772400" cy="1191"/>
          </a:xfrm>
          <a:prstGeom prst="straightConnector1">
            <a:avLst/>
          </a:prstGeom>
          <a:noFill/>
          <a:ln cap="flat" cmpd="sng" w="12600">
            <a:solidFill>
              <a:srgbClr val="000000"/>
            </a:solidFill>
            <a:prstDash val="solid"/>
            <a:miter lim="800000"/>
            <a:headEnd len="sm" w="sm" type="none"/>
            <a:tailEnd len="sm" w="sm" type="none"/>
          </a:ln>
        </p:spPr>
      </p:cxnSp>
      <p:sp>
        <p:nvSpPr>
          <p:cNvPr id="57" name="Google Shape;57;p13"/>
          <p:cNvSpPr/>
          <p:nvPr/>
        </p:nvSpPr>
        <p:spPr>
          <a:xfrm>
            <a:off x="684214" y="4856560"/>
            <a:ext cx="538609" cy="1385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900"/>
              <a:buFont typeface="Arial"/>
              <a:buNone/>
            </a:pPr>
            <a:r>
              <a:rPr b="0" i="0" lang="en" sz="900" u="none" cap="none" strike="noStrike">
                <a:solidFill>
                  <a:srgbClr val="000000"/>
                </a:solidFill>
                <a:latin typeface="Times New Roman"/>
                <a:ea typeface="Times New Roman"/>
                <a:cs typeface="Times New Roman"/>
                <a:sym typeface="Times New Roman"/>
              </a:rPr>
              <a:t>Submission</a:t>
            </a:r>
            <a:endParaRPr b="0" i="0" sz="1100" u="none" cap="none" strike="noStrike">
              <a:solidFill>
                <a:srgbClr val="000000"/>
              </a:solidFill>
              <a:latin typeface="Arial"/>
              <a:ea typeface="Arial"/>
              <a:cs typeface="Arial"/>
              <a:sym typeface="Arial"/>
            </a:endParaRPr>
          </a:p>
        </p:txBody>
      </p:sp>
      <p:cxnSp>
        <p:nvCxnSpPr>
          <p:cNvPr id="58" name="Google Shape;58;p13"/>
          <p:cNvCxnSpPr/>
          <p:nvPr/>
        </p:nvCxnSpPr>
        <p:spPr>
          <a:xfrm>
            <a:off x="685800" y="4857750"/>
            <a:ext cx="7848600" cy="1191"/>
          </a:xfrm>
          <a:prstGeom prst="straightConnector1">
            <a:avLst/>
          </a:prstGeom>
          <a:noFill/>
          <a:ln cap="flat" cmpd="sng" w="12600">
            <a:solidFill>
              <a:srgbClr val="000000"/>
            </a:solidFill>
            <a:prstDash val="solid"/>
            <a:miter lim="800000"/>
            <a:headEnd len="sm" w="sm" type="none"/>
            <a:tailEnd len="sm" w="sm" type="none"/>
          </a:ln>
        </p:spPr>
      </p:cxnSp>
      <p:sp>
        <p:nvSpPr>
          <p:cNvPr id="59" name="Google Shape;59;p13"/>
          <p:cNvSpPr txBox="1"/>
          <p:nvPr/>
        </p:nvSpPr>
        <p:spPr>
          <a:xfrm>
            <a:off x="5000628" y="267874"/>
            <a:ext cx="3500462" cy="204787"/>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00000"/>
              </a:buClr>
              <a:buSzPts val="1400"/>
              <a:buFont typeface="Times New Roman"/>
              <a:buNone/>
            </a:pPr>
            <a:r>
              <a:rPr b="1" i="0" lang="en" sz="1400" u="none" cap="none" strike="noStrike">
                <a:solidFill>
                  <a:srgbClr val="000000"/>
                </a:solidFill>
                <a:latin typeface="Times New Roman"/>
                <a:ea typeface="Times New Roman"/>
                <a:cs typeface="Times New Roman"/>
                <a:sym typeface="Times New Roman"/>
              </a:rPr>
              <a:t>doc.: IEEE 802.11-20/0289r0</a:t>
            </a:r>
            <a:endParaRPr b="1" i="0" sz="1400" u="none" cap="none" strike="noStrike">
              <a:solidFill>
                <a:srgbClr val="000000"/>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1" name="Shape 121"/>
        <p:cNvGrpSpPr/>
        <p:nvPr/>
      </p:nvGrpSpPr>
      <p:grpSpPr>
        <a:xfrm>
          <a:off x="0" y="0"/>
          <a:ext cx="0" cy="0"/>
          <a:chOff x="0" y="0"/>
          <a:chExt cx="0" cy="0"/>
        </a:xfrm>
      </p:grpSpPr>
      <p:sp>
        <p:nvSpPr>
          <p:cNvPr id="122" name="Google Shape;122;p23"/>
          <p:cNvSpPr txBox="1"/>
          <p:nvPr>
            <p:ph type="ctrTitle"/>
          </p:nvPr>
        </p:nvSpPr>
        <p:spPr>
          <a:xfrm>
            <a:off x="400050" y="685800"/>
            <a:ext cx="8229600" cy="654075"/>
          </a:xfrm>
          <a:prstGeom prst="rect">
            <a:avLst/>
          </a:prstGeom>
          <a:noFill/>
          <a:ln>
            <a:noFill/>
          </a:ln>
        </p:spPr>
        <p:txBody>
          <a:bodyPr anchorCtr="0" anchor="ctr" bIns="34550" lIns="69125" spcFirstLastPara="1" rIns="69125" wrap="square" tIns="34550">
            <a:noAutofit/>
          </a:bodyPr>
          <a:lstStyle/>
          <a:p>
            <a:pPr indent="0" lvl="0" marL="0" rtl="0" algn="ctr">
              <a:lnSpc>
                <a:spcPct val="100000"/>
              </a:lnSpc>
              <a:spcBef>
                <a:spcPts val="0"/>
              </a:spcBef>
              <a:spcAft>
                <a:spcPts val="0"/>
              </a:spcAft>
              <a:buSzPts val="1100"/>
              <a:buNone/>
            </a:pPr>
            <a:r>
              <a:rPr lang="en" sz="2100"/>
              <a:t>Proposals on Multilink Power Save and Link Management</a:t>
            </a:r>
            <a:endParaRPr b="1" i="0" sz="2100" u="none" cap="none" strike="noStrike">
              <a:solidFill>
                <a:srgbClr val="000000"/>
              </a:solidFill>
              <a:latin typeface="Times New Roman"/>
              <a:ea typeface="Times New Roman"/>
              <a:cs typeface="Times New Roman"/>
              <a:sym typeface="Times New Roman"/>
            </a:endParaRPr>
          </a:p>
        </p:txBody>
      </p:sp>
      <p:sp>
        <p:nvSpPr>
          <p:cNvPr id="123" name="Google Shape;123;p23"/>
          <p:cNvSpPr txBox="1"/>
          <p:nvPr>
            <p:ph idx="1" type="subTitle"/>
          </p:nvPr>
        </p:nvSpPr>
        <p:spPr>
          <a:xfrm>
            <a:off x="1249154" y="1428750"/>
            <a:ext cx="6400800" cy="357075"/>
          </a:xfrm>
          <a:prstGeom prst="rect">
            <a:avLst/>
          </a:prstGeom>
          <a:noFill/>
          <a:ln>
            <a:noFill/>
          </a:ln>
        </p:spPr>
        <p:txBody>
          <a:bodyPr anchorCtr="0" anchor="t" bIns="34550" lIns="69125" spcFirstLastPara="1" rIns="69125" wrap="square" tIns="34550">
            <a:noAutofit/>
          </a:bodyPr>
          <a:lstStyle/>
          <a:p>
            <a:pPr indent="0" lvl="0" marL="0" marR="0" rtl="0" algn="ctr">
              <a:lnSpc>
                <a:spcPct val="100000"/>
              </a:lnSpc>
              <a:spcBef>
                <a:spcPts val="0"/>
              </a:spcBef>
              <a:spcAft>
                <a:spcPts val="0"/>
              </a:spcAft>
              <a:buClr>
                <a:srgbClr val="000000"/>
              </a:buClr>
              <a:buSzPts val="1500"/>
              <a:buFont typeface="Times New Roman"/>
              <a:buNone/>
            </a:pPr>
            <a:r>
              <a:rPr b="1" i="0" lang="en" sz="1500" u="none" cap="none" strike="noStrike">
                <a:solidFill>
                  <a:srgbClr val="000000"/>
                </a:solidFill>
                <a:latin typeface="Times New Roman"/>
                <a:ea typeface="Times New Roman"/>
                <a:cs typeface="Times New Roman"/>
                <a:sym typeface="Times New Roman"/>
              </a:rPr>
              <a:t>Date:</a:t>
            </a:r>
            <a:r>
              <a:rPr b="0" i="0" lang="en" sz="1500" u="none" cap="none" strike="noStrike">
                <a:solidFill>
                  <a:srgbClr val="000000"/>
                </a:solidFill>
                <a:latin typeface="Times New Roman"/>
                <a:ea typeface="Times New Roman"/>
                <a:cs typeface="Times New Roman"/>
                <a:sym typeface="Times New Roman"/>
              </a:rPr>
              <a:t> 2020-03-</a:t>
            </a:r>
            <a:r>
              <a:rPr b="0" lang="en" sz="1500"/>
              <a:t>16</a:t>
            </a:r>
            <a:endParaRPr b="0" i="0" sz="1500" u="none" cap="none" strike="noStrike">
              <a:solidFill>
                <a:srgbClr val="000000"/>
              </a:solidFill>
              <a:latin typeface="Times New Roman"/>
              <a:ea typeface="Times New Roman"/>
              <a:cs typeface="Times New Roman"/>
              <a:sym typeface="Times New Roman"/>
            </a:endParaRPr>
          </a:p>
        </p:txBody>
      </p:sp>
      <p:sp>
        <p:nvSpPr>
          <p:cNvPr id="124" name="Google Shape;124;p23"/>
          <p:cNvSpPr txBox="1"/>
          <p:nvPr>
            <p:ph idx="10" type="dt"/>
          </p:nvPr>
        </p:nvSpPr>
        <p:spPr>
          <a:xfrm>
            <a:off x="696913" y="250031"/>
            <a:ext cx="1874823" cy="204787"/>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100"/>
              <a:buNone/>
            </a:pPr>
            <a:r>
              <a:rPr lang="en" sz="1100"/>
              <a:t>March 2020</a:t>
            </a:r>
            <a:endParaRPr b="1" sz="1400">
              <a:solidFill>
                <a:srgbClr val="000000"/>
              </a:solidFill>
              <a:latin typeface="Times New Roman"/>
              <a:ea typeface="Times New Roman"/>
              <a:cs typeface="Times New Roman"/>
              <a:sym typeface="Times New Roman"/>
            </a:endParaRPr>
          </a:p>
        </p:txBody>
      </p:sp>
      <p:sp>
        <p:nvSpPr>
          <p:cNvPr id="125" name="Google Shape;125;p23"/>
          <p:cNvSpPr txBox="1"/>
          <p:nvPr>
            <p:ph idx="12" type="sldNum"/>
          </p:nvPr>
        </p:nvSpPr>
        <p:spPr>
          <a:xfrm>
            <a:off x="4344988" y="4856561"/>
            <a:ext cx="528637" cy="272653"/>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SzPts val="900"/>
              <a:buNone/>
            </a:pPr>
            <a:r>
              <a:rPr lang="en" sz="900">
                <a:solidFill>
                  <a:srgbClr val="000000"/>
                </a:solidFill>
                <a:latin typeface="Times New Roman"/>
                <a:ea typeface="Times New Roman"/>
                <a:cs typeface="Times New Roman"/>
                <a:sym typeface="Times New Roman"/>
              </a:rPr>
              <a:t>Slide </a:t>
            </a:r>
            <a:fld id="{00000000-1234-1234-1234-123412341234}" type="slidenum">
              <a:rPr lang="en" sz="900">
                <a:solidFill>
                  <a:srgbClr val="000000"/>
                </a:solidFill>
                <a:latin typeface="Times New Roman"/>
                <a:ea typeface="Times New Roman"/>
                <a:cs typeface="Times New Roman"/>
                <a:sym typeface="Times New Roman"/>
              </a:rPr>
              <a:t>‹#›</a:t>
            </a:fld>
            <a:endParaRPr sz="900">
              <a:solidFill>
                <a:srgbClr val="000000"/>
              </a:solidFill>
              <a:latin typeface="Times New Roman"/>
              <a:ea typeface="Times New Roman"/>
              <a:cs typeface="Times New Roman"/>
              <a:sym typeface="Times New Roman"/>
            </a:endParaRPr>
          </a:p>
        </p:txBody>
      </p:sp>
      <p:sp>
        <p:nvSpPr>
          <p:cNvPr id="126" name="Google Shape;126;p23"/>
          <p:cNvSpPr/>
          <p:nvPr/>
        </p:nvSpPr>
        <p:spPr>
          <a:xfrm>
            <a:off x="718260" y="1833359"/>
            <a:ext cx="1085850" cy="285750"/>
          </a:xfrm>
          <a:prstGeom prst="rect">
            <a:avLst/>
          </a:prstGeom>
          <a:noFill/>
          <a:ln>
            <a:noFill/>
          </a:ln>
        </p:spPr>
        <p:txBody>
          <a:bodyPr anchorCtr="0" anchor="t" bIns="34550" lIns="69125" spcFirstLastPara="1" rIns="69125" wrap="square" tIns="34550">
            <a:noAutofit/>
          </a:bodyPr>
          <a:lstStyle/>
          <a:p>
            <a:pPr indent="0" lvl="0" marL="0" marR="0" rtl="0" algn="l">
              <a:lnSpc>
                <a:spcPct val="100000"/>
              </a:lnSpc>
              <a:spcBef>
                <a:spcPts val="0"/>
              </a:spcBef>
              <a:spcAft>
                <a:spcPts val="0"/>
              </a:spcAft>
              <a:buClr>
                <a:srgbClr val="000000"/>
              </a:buClr>
              <a:buSzPts val="1500"/>
              <a:buFont typeface="Arial"/>
              <a:buNone/>
            </a:pPr>
            <a:r>
              <a:rPr b="0" i="0" lang="en" sz="1500" u="none" cap="none" strike="noStrike">
                <a:solidFill>
                  <a:srgbClr val="000000"/>
                </a:solidFill>
                <a:latin typeface="Times New Roman"/>
                <a:ea typeface="Times New Roman"/>
                <a:cs typeface="Times New Roman"/>
                <a:sym typeface="Times New Roman"/>
              </a:rPr>
              <a:t>Authors:</a:t>
            </a:r>
            <a:endParaRPr b="0" i="0" sz="1100" u="none" cap="none" strike="noStrike">
              <a:solidFill>
                <a:srgbClr val="000000"/>
              </a:solidFill>
              <a:latin typeface="Arial"/>
              <a:ea typeface="Arial"/>
              <a:cs typeface="Arial"/>
              <a:sym typeface="Arial"/>
            </a:endParaRPr>
          </a:p>
        </p:txBody>
      </p:sp>
      <p:graphicFrame>
        <p:nvGraphicFramePr>
          <p:cNvPr id="127" name="Google Shape;127;p23"/>
          <p:cNvGraphicFramePr/>
          <p:nvPr/>
        </p:nvGraphicFramePr>
        <p:xfrm>
          <a:off x="718260" y="2259923"/>
          <a:ext cx="3000000" cy="3000000"/>
        </p:xfrm>
        <a:graphic>
          <a:graphicData uri="http://schemas.openxmlformats.org/drawingml/2006/table">
            <a:tbl>
              <a:tblPr>
                <a:noFill/>
                <a:tableStyleId>{6BF2CCAE-3A71-4315-B1DE-C55DF2F69230}</a:tableStyleId>
              </a:tblPr>
              <a:tblGrid>
                <a:gridCol w="1524450"/>
                <a:gridCol w="843375"/>
                <a:gridCol w="1629700"/>
                <a:gridCol w="609775"/>
                <a:gridCol w="2275325"/>
              </a:tblGrid>
              <a:tr h="364950">
                <a:tc>
                  <a:txBody>
                    <a:bodyPr/>
                    <a:lstStyle/>
                    <a:p>
                      <a:pPr indent="0" lvl="0" marL="0" marR="0" rtl="0" algn="ctr">
                        <a:lnSpc>
                          <a:spcPct val="100000"/>
                        </a:lnSpc>
                        <a:spcBef>
                          <a:spcPts val="0"/>
                        </a:spcBef>
                        <a:spcAft>
                          <a:spcPts val="0"/>
                        </a:spcAft>
                        <a:buNone/>
                      </a:pPr>
                      <a:r>
                        <a:rPr lang="en" sz="1100" u="none" cap="none" strike="noStrike">
                          <a:solidFill>
                            <a:schemeClr val="dk1"/>
                          </a:solidFill>
                          <a:latin typeface="Times New Roman"/>
                          <a:ea typeface="Times New Roman"/>
                          <a:cs typeface="Times New Roman"/>
                          <a:sym typeface="Times New Roman"/>
                        </a:rPr>
                        <a:t>Name</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chemeClr val="dk1"/>
                          </a:solidFill>
                          <a:latin typeface="Times New Roman"/>
                          <a:ea typeface="Times New Roman"/>
                          <a:cs typeface="Times New Roman"/>
                          <a:sym typeface="Times New Roman"/>
                        </a:rPr>
                        <a:t>Affiliations</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chemeClr val="dk1"/>
                          </a:solidFill>
                          <a:latin typeface="Times New Roman"/>
                          <a:ea typeface="Times New Roman"/>
                          <a:cs typeface="Times New Roman"/>
                          <a:sym typeface="Times New Roman"/>
                        </a:rPr>
                        <a:t>Address</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chemeClr val="dk1"/>
                          </a:solidFill>
                          <a:latin typeface="Times New Roman"/>
                          <a:ea typeface="Times New Roman"/>
                          <a:cs typeface="Times New Roman"/>
                          <a:sym typeface="Times New Roman"/>
                        </a:rPr>
                        <a:t>Phone</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chemeClr val="dk1"/>
                          </a:solidFill>
                          <a:latin typeface="Times New Roman"/>
                          <a:ea typeface="Times New Roman"/>
                          <a:cs typeface="Times New Roman"/>
                          <a:sym typeface="Times New Roman"/>
                        </a:rPr>
                        <a:t>Email</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32575">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Sindhu Verma</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latin typeface="Times New Roman"/>
                          <a:ea typeface="Times New Roman"/>
                          <a:cs typeface="Times New Roman"/>
                          <a:sym typeface="Times New Roman"/>
                        </a:rPr>
                        <a:t>Broadcom</a:t>
                      </a:r>
                      <a:endParaRPr sz="1100" u="none" cap="none" strike="noStrike">
                        <a:latin typeface="Times New Roman"/>
                        <a:ea typeface="Times New Roman"/>
                        <a:cs typeface="Times New Roman"/>
                        <a:sym typeface="Times New Roman"/>
                      </a:endParaRPr>
                    </a:p>
                  </a:txBody>
                  <a:tcPr marT="34300" marB="34300" marR="68600" marL="686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solidFill>
                          <a:schemeClr val="dk1"/>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sz="1100" u="none" cap="none" strike="noStrike">
                        <a:solidFill>
                          <a:schemeClr val="dk1"/>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sindhu.verma@broadcom.com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Shubhodeep Adhikari</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sz="1100" u="none" cap="none" strike="noStrike">
                        <a:latin typeface="Times New Roman"/>
                        <a:ea typeface="Times New Roman"/>
                        <a:cs typeface="Times New Roman"/>
                        <a:sym typeface="Times New Roman"/>
                      </a:endParaRPr>
                    </a:p>
                  </a:txBody>
                  <a:tcPr marT="34300" marB="34300" marR="68600" marL="686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shubhodeep.adhikari@broadcom.com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Matthew</a:t>
                      </a:r>
                      <a:r>
                        <a:rPr lang="en" sz="1100" u="none" cap="none" strike="noStrike">
                          <a:latin typeface="Times New Roman"/>
                          <a:ea typeface="Times New Roman"/>
                          <a:cs typeface="Times New Roman"/>
                          <a:sym typeface="Times New Roman"/>
                        </a:rPr>
                        <a:t> Fischer</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sz="1100" u="none" cap="none" strike="noStrike">
                        <a:latin typeface="Times New Roman"/>
                        <a:ea typeface="Times New Roman"/>
                        <a:cs typeface="Times New Roman"/>
                        <a:sym typeface="Times New Roman"/>
                      </a:endParaRPr>
                    </a:p>
                  </a:txBody>
                  <a:tcPr marT="34300" marB="34300" marR="68600" marL="686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matthew.fischer@broadcom.com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6" name="Shape 136"/>
        <p:cNvGrpSpPr/>
        <p:nvPr/>
      </p:nvGrpSpPr>
      <p:grpSpPr>
        <a:xfrm>
          <a:off x="0" y="0"/>
          <a:ext cx="0" cy="0"/>
          <a:chOff x="0" y="0"/>
          <a:chExt cx="0" cy="0"/>
        </a:xfrm>
      </p:grpSpPr>
      <p:sp>
        <p:nvSpPr>
          <p:cNvPr id="137" name="Google Shape;137;p24"/>
          <p:cNvSpPr txBox="1"/>
          <p:nvPr>
            <p:ph type="title"/>
          </p:nvPr>
        </p:nvSpPr>
        <p:spPr>
          <a:xfrm>
            <a:off x="685801" y="514351"/>
            <a:ext cx="7770813" cy="514349"/>
          </a:xfrm>
          <a:prstGeom prst="rect">
            <a:avLst/>
          </a:prstGeom>
          <a:noFill/>
          <a:ln>
            <a:noFill/>
          </a:ln>
        </p:spPr>
        <p:txBody>
          <a:bodyPr anchorCtr="0" anchor="ctr" bIns="34550" lIns="69125" spcFirstLastPara="1" rIns="69125" wrap="square" tIns="34550">
            <a:noAutofit/>
          </a:bodyPr>
          <a:lstStyle/>
          <a:p>
            <a:pPr indent="0" lvl="0" marL="0" marR="0" rtl="0" algn="ctr">
              <a:lnSpc>
                <a:spcPct val="100000"/>
              </a:lnSpc>
              <a:spcBef>
                <a:spcPts val="0"/>
              </a:spcBef>
              <a:spcAft>
                <a:spcPts val="0"/>
              </a:spcAft>
              <a:buSzPts val="1100"/>
              <a:buNone/>
            </a:pPr>
            <a:r>
              <a:rPr b="1" i="0" lang="en" sz="2400" u="none" cap="none" strike="noStrike">
                <a:solidFill>
                  <a:srgbClr val="000000"/>
                </a:solidFill>
                <a:latin typeface="Times New Roman"/>
                <a:ea typeface="Times New Roman"/>
                <a:cs typeface="Times New Roman"/>
                <a:sym typeface="Times New Roman"/>
              </a:rPr>
              <a:t>Abstract</a:t>
            </a:r>
            <a:endParaRPr sz="1100"/>
          </a:p>
        </p:txBody>
      </p:sp>
      <p:sp>
        <p:nvSpPr>
          <p:cNvPr id="138" name="Google Shape;138;p24"/>
          <p:cNvSpPr txBox="1"/>
          <p:nvPr>
            <p:ph idx="1" type="body"/>
          </p:nvPr>
        </p:nvSpPr>
        <p:spPr>
          <a:xfrm>
            <a:off x="628650" y="1028700"/>
            <a:ext cx="8172450" cy="3771900"/>
          </a:xfrm>
          <a:prstGeom prst="rect">
            <a:avLst/>
          </a:prstGeom>
          <a:noFill/>
          <a:ln>
            <a:noFill/>
          </a:ln>
        </p:spPr>
        <p:txBody>
          <a:bodyPr anchorCtr="0" anchor="t" bIns="34550" lIns="69125" spcFirstLastPara="1" rIns="69125" wrap="square" tIns="34550">
            <a:noAutofit/>
          </a:bodyPr>
          <a:lstStyle/>
          <a:p>
            <a:pPr indent="0" lvl="0" marL="0" rtl="0" algn="just">
              <a:lnSpc>
                <a:spcPct val="150000"/>
              </a:lnSpc>
              <a:spcBef>
                <a:spcPts val="0"/>
              </a:spcBef>
              <a:spcAft>
                <a:spcPts val="0"/>
              </a:spcAft>
              <a:buSzPts val="1800"/>
              <a:buNone/>
            </a:pPr>
            <a:r>
              <a:rPr b="0" lang="en" sz="1400"/>
              <a:t>This contribution discusses options for multi-link power save and link management in 802.11be</a:t>
            </a:r>
            <a:endParaRPr sz="1100"/>
          </a:p>
        </p:txBody>
      </p:sp>
      <p:sp>
        <p:nvSpPr>
          <p:cNvPr id="139" name="Google Shape;139;p24"/>
          <p:cNvSpPr txBox="1"/>
          <p:nvPr>
            <p:ph idx="12" type="sldNum"/>
          </p:nvPr>
        </p:nvSpPr>
        <p:spPr>
          <a:xfrm>
            <a:off x="4344988" y="4856561"/>
            <a:ext cx="528637" cy="272653"/>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SzPts val="900"/>
              <a:buNone/>
            </a:pPr>
            <a:r>
              <a:rPr lang="en" sz="900">
                <a:solidFill>
                  <a:srgbClr val="000000"/>
                </a:solidFill>
                <a:latin typeface="Times New Roman"/>
                <a:ea typeface="Times New Roman"/>
                <a:cs typeface="Times New Roman"/>
                <a:sym typeface="Times New Roman"/>
              </a:rPr>
              <a:t>Slide </a:t>
            </a:r>
            <a:fld id="{00000000-1234-1234-1234-123412341234}" type="slidenum">
              <a:rPr lang="en" sz="900">
                <a:solidFill>
                  <a:srgbClr val="000000"/>
                </a:solidFill>
                <a:latin typeface="Times New Roman"/>
                <a:ea typeface="Times New Roman"/>
                <a:cs typeface="Times New Roman"/>
                <a:sym typeface="Times New Roman"/>
              </a:rPr>
              <a:t>‹#›</a:t>
            </a:fld>
            <a:endParaRPr sz="900">
              <a:solidFill>
                <a:srgbClr val="000000"/>
              </a:solidFill>
              <a:latin typeface="Times New Roman"/>
              <a:ea typeface="Times New Roman"/>
              <a:cs typeface="Times New Roman"/>
              <a:sym typeface="Times New Roman"/>
            </a:endParaRPr>
          </a:p>
        </p:txBody>
      </p:sp>
      <p:sp>
        <p:nvSpPr>
          <p:cNvPr id="140" name="Google Shape;140;p24"/>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p>
            <a:pPr indent="0" lvl="0" marL="0" rtl="0" algn="l">
              <a:lnSpc>
                <a:spcPct val="100000"/>
              </a:lnSpc>
              <a:spcBef>
                <a:spcPts val="0"/>
              </a:spcBef>
              <a:spcAft>
                <a:spcPts val="0"/>
              </a:spcAft>
              <a:buSzPts val="1100"/>
              <a:buNone/>
            </a:pPr>
            <a:r>
              <a:rPr lang="en" sz="1100"/>
              <a:t>March 2020</a:t>
            </a:r>
            <a:endParaRPr sz="11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9" name="Shape 149"/>
        <p:cNvGrpSpPr/>
        <p:nvPr/>
      </p:nvGrpSpPr>
      <p:grpSpPr>
        <a:xfrm>
          <a:off x="0" y="0"/>
          <a:ext cx="0" cy="0"/>
          <a:chOff x="0" y="0"/>
          <a:chExt cx="0" cy="0"/>
        </a:xfrm>
      </p:grpSpPr>
      <p:sp>
        <p:nvSpPr>
          <p:cNvPr id="150" name="Google Shape;150;p25"/>
          <p:cNvSpPr txBox="1"/>
          <p:nvPr>
            <p:ph type="title"/>
          </p:nvPr>
        </p:nvSpPr>
        <p:spPr>
          <a:xfrm>
            <a:off x="114300" y="514350"/>
            <a:ext cx="8858250" cy="457200"/>
          </a:xfrm>
          <a:prstGeom prst="rect">
            <a:avLst/>
          </a:prstGeom>
          <a:noFill/>
          <a:ln>
            <a:noFill/>
          </a:ln>
        </p:spPr>
        <p:txBody>
          <a:bodyPr anchorCtr="0" anchor="ctr" bIns="34550" lIns="69125" spcFirstLastPara="1" rIns="69125" wrap="square" tIns="34550">
            <a:noAutofit/>
          </a:bodyPr>
          <a:lstStyle/>
          <a:p>
            <a:pPr indent="0" lvl="0" marL="0" rtl="0" algn="ctr">
              <a:lnSpc>
                <a:spcPct val="100000"/>
              </a:lnSpc>
              <a:spcBef>
                <a:spcPts val="0"/>
              </a:spcBef>
              <a:spcAft>
                <a:spcPts val="0"/>
              </a:spcAft>
              <a:buSzPts val="1100"/>
              <a:buNone/>
            </a:pPr>
            <a:r>
              <a:rPr lang="en" sz="1500"/>
              <a:t>1: Power save and link management options for individual TWT</a:t>
            </a:r>
            <a:endParaRPr sz="1500"/>
          </a:p>
        </p:txBody>
      </p:sp>
      <p:sp>
        <p:nvSpPr>
          <p:cNvPr id="151" name="Google Shape;151;p25"/>
          <p:cNvSpPr txBox="1"/>
          <p:nvPr>
            <p:ph idx="1" type="body"/>
          </p:nvPr>
        </p:nvSpPr>
        <p:spPr>
          <a:xfrm>
            <a:off x="342900" y="914400"/>
            <a:ext cx="8515350" cy="3886198"/>
          </a:xfrm>
          <a:prstGeom prst="rect">
            <a:avLst/>
          </a:prstGeom>
          <a:noFill/>
          <a:ln>
            <a:noFill/>
          </a:ln>
        </p:spPr>
        <p:txBody>
          <a:bodyPr anchorCtr="0" anchor="t" bIns="34550" lIns="69125" spcFirstLastPara="1" rIns="69125" wrap="square" tIns="34550">
            <a:noAutofit/>
          </a:bodyPr>
          <a:lstStyle/>
          <a:p>
            <a:pPr indent="0" lvl="0" marL="177800" rtl="0" algn="l">
              <a:lnSpc>
                <a:spcPct val="100000"/>
              </a:lnSpc>
              <a:spcBef>
                <a:spcPts val="500"/>
              </a:spcBef>
              <a:spcAft>
                <a:spcPts val="0"/>
              </a:spcAft>
              <a:buSzPts val="1100"/>
              <a:buNone/>
            </a:pPr>
            <a:r>
              <a:rPr lang="en" sz="1400"/>
              <a:t>Scenario</a:t>
            </a:r>
            <a:r>
              <a:rPr b="0" lang="en" sz="1400"/>
              <a:t>:  By default a client monitors a given link at pre-configured time intervals per individual TWT agreements. However, the client may fail to receive any indication from the AP when such an indication is expected. The failure to receive may be due to the failure of the AP to access the channel (and transmit) at the given time(s) or the failure of the client to correctly decode the AP transmission.</a:t>
            </a:r>
            <a:endParaRPr sz="1100"/>
          </a:p>
          <a:p>
            <a:pPr indent="0" lvl="0" marL="177800" rtl="0" algn="l">
              <a:lnSpc>
                <a:spcPct val="100000"/>
              </a:lnSpc>
              <a:spcBef>
                <a:spcPts val="500"/>
              </a:spcBef>
              <a:spcAft>
                <a:spcPts val="0"/>
              </a:spcAft>
              <a:buSzPts val="1100"/>
              <a:buNone/>
            </a:pPr>
            <a:r>
              <a:rPr lang="en" sz="1400"/>
              <a:t>Solution</a:t>
            </a:r>
            <a:r>
              <a:rPr b="0" lang="en" sz="1400"/>
              <a:t>: The multi-link framework can be used to enable the following:</a:t>
            </a:r>
            <a:endParaRPr sz="1100"/>
          </a:p>
          <a:p>
            <a:pPr indent="-209550" lvl="1" marL="723900" rtl="0" algn="l">
              <a:lnSpc>
                <a:spcPct val="100000"/>
              </a:lnSpc>
              <a:spcBef>
                <a:spcPts val="400"/>
              </a:spcBef>
              <a:spcAft>
                <a:spcPts val="0"/>
              </a:spcAft>
              <a:buSzPts val="1100"/>
              <a:buFont typeface="Arial"/>
              <a:buChar char="•"/>
            </a:pPr>
            <a:r>
              <a:rPr lang="en" sz="1400"/>
              <a:t>A client can transmit an indication to the AP on a different fallback link, OR </a:t>
            </a:r>
            <a:endParaRPr sz="1100"/>
          </a:p>
          <a:p>
            <a:pPr indent="-209550" lvl="1" marL="723900" rtl="0" algn="l">
              <a:lnSpc>
                <a:spcPct val="100000"/>
              </a:lnSpc>
              <a:spcBef>
                <a:spcPts val="400"/>
              </a:spcBef>
              <a:spcAft>
                <a:spcPts val="0"/>
              </a:spcAft>
              <a:buSzPts val="1100"/>
              <a:buFont typeface="Arial"/>
              <a:buChar char="•"/>
            </a:pPr>
            <a:r>
              <a:rPr lang="en" sz="1400"/>
              <a:t>If the AP fails to access the default channel, for example for a given number of intervals or for a given duration, then the AP can transmit the indication on a different fallback link, OR</a:t>
            </a:r>
            <a:endParaRPr sz="1100"/>
          </a:p>
          <a:p>
            <a:pPr indent="-209550" lvl="1" marL="723900" rtl="0" algn="l">
              <a:lnSpc>
                <a:spcPct val="100000"/>
              </a:lnSpc>
              <a:spcBef>
                <a:spcPts val="400"/>
              </a:spcBef>
              <a:spcAft>
                <a:spcPts val="0"/>
              </a:spcAft>
              <a:buSzPts val="1100"/>
              <a:buFont typeface="Arial"/>
              <a:buChar char="•"/>
            </a:pPr>
            <a:r>
              <a:rPr lang="en" sz="1400"/>
              <a:t>If the AP accesses the channel and addresses a particular client but does not receive the corresponding response (if such response is expected), it can attempt to transmit on the alternate fallback link(s), for example after a given number of failed attempts or a given duration.</a:t>
            </a:r>
            <a:endParaRPr sz="1400"/>
          </a:p>
          <a:p>
            <a:pPr indent="-209550" lvl="1" marL="723900" rtl="0" algn="l">
              <a:lnSpc>
                <a:spcPct val="100000"/>
              </a:lnSpc>
              <a:spcBef>
                <a:spcPts val="400"/>
              </a:spcBef>
              <a:spcAft>
                <a:spcPts val="0"/>
              </a:spcAft>
              <a:buSzPts val="1100"/>
              <a:buFont typeface="Arial"/>
              <a:buChar char="•"/>
            </a:pPr>
            <a:r>
              <a:rPr b="0" lang="en" sz="1400"/>
              <a:t>The following parameters can be pre-configured and known at the AP and the client:</a:t>
            </a:r>
            <a:endParaRPr sz="1100"/>
          </a:p>
          <a:p>
            <a:pPr indent="-209550" lvl="2" marL="1066800" rtl="0" algn="l">
              <a:lnSpc>
                <a:spcPct val="100000"/>
              </a:lnSpc>
              <a:spcBef>
                <a:spcPts val="300"/>
              </a:spcBef>
              <a:spcAft>
                <a:spcPts val="0"/>
              </a:spcAft>
              <a:buSzPts val="1100"/>
              <a:buFont typeface="Courier New"/>
              <a:buChar char="o"/>
            </a:pPr>
            <a:r>
              <a:rPr lang="en" sz="1100"/>
              <a:t>Number or duration of failed attempts (for example,  receive attempts by the client or transmit attempts by the AP) on the default link.</a:t>
            </a:r>
            <a:endParaRPr sz="1100"/>
          </a:p>
          <a:p>
            <a:pPr indent="-209550" lvl="2" marL="1066800" rtl="0" algn="l">
              <a:lnSpc>
                <a:spcPct val="100000"/>
              </a:lnSpc>
              <a:spcBef>
                <a:spcPts val="300"/>
              </a:spcBef>
              <a:spcAft>
                <a:spcPts val="0"/>
              </a:spcAft>
              <a:buSzPts val="1100"/>
              <a:buFont typeface="Courier New"/>
              <a:buChar char="o"/>
            </a:pPr>
            <a:r>
              <a:rPr lang="en" sz="1100"/>
              <a:t>The choice of the fallback links and their sequence of selection and the time interval(s) within which a transmission is expected on those links.</a:t>
            </a:r>
            <a:endParaRPr sz="1100"/>
          </a:p>
        </p:txBody>
      </p:sp>
      <p:sp>
        <p:nvSpPr>
          <p:cNvPr id="152" name="Google Shape;152;p25"/>
          <p:cNvSpPr txBox="1"/>
          <p:nvPr>
            <p:ph idx="12" type="sldNum"/>
          </p:nvPr>
        </p:nvSpPr>
        <p:spPr>
          <a:xfrm>
            <a:off x="4344988" y="4856561"/>
            <a:ext cx="528525" cy="2727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SzPts val="900"/>
              <a:buNone/>
            </a:pPr>
            <a:r>
              <a:rPr lang="en" sz="900">
                <a:solidFill>
                  <a:srgbClr val="000000"/>
                </a:solidFill>
                <a:latin typeface="Times New Roman"/>
                <a:ea typeface="Times New Roman"/>
                <a:cs typeface="Times New Roman"/>
                <a:sym typeface="Times New Roman"/>
              </a:rPr>
              <a:t>Slide </a:t>
            </a:r>
            <a:fld id="{00000000-1234-1234-1234-123412341234}" type="slidenum">
              <a:rPr lang="en" sz="900">
                <a:solidFill>
                  <a:srgbClr val="000000"/>
                </a:solidFill>
                <a:latin typeface="Times New Roman"/>
                <a:ea typeface="Times New Roman"/>
                <a:cs typeface="Times New Roman"/>
                <a:sym typeface="Times New Roman"/>
              </a:rPr>
              <a:t>‹#›</a:t>
            </a:fld>
            <a:endParaRPr sz="900">
              <a:solidFill>
                <a:srgbClr val="000000"/>
              </a:solidFill>
              <a:latin typeface="Times New Roman"/>
              <a:ea typeface="Times New Roman"/>
              <a:cs typeface="Times New Roman"/>
              <a:sym typeface="Times New Roman"/>
            </a:endParaRPr>
          </a:p>
        </p:txBody>
      </p:sp>
      <p:sp>
        <p:nvSpPr>
          <p:cNvPr id="153" name="Google Shape;153;p25"/>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p>
            <a:pPr indent="0" lvl="0" marL="0" rtl="0" algn="l">
              <a:lnSpc>
                <a:spcPct val="100000"/>
              </a:lnSpc>
              <a:spcBef>
                <a:spcPts val="0"/>
              </a:spcBef>
              <a:spcAft>
                <a:spcPts val="0"/>
              </a:spcAft>
              <a:buSzPts val="1100"/>
              <a:buNone/>
            </a:pPr>
            <a:r>
              <a:rPr lang="en" sz="1100"/>
              <a:t>March 2020</a:t>
            </a:r>
            <a:endParaRPr sz="11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2" name="Shape 162"/>
        <p:cNvGrpSpPr/>
        <p:nvPr/>
      </p:nvGrpSpPr>
      <p:grpSpPr>
        <a:xfrm>
          <a:off x="0" y="0"/>
          <a:ext cx="0" cy="0"/>
          <a:chOff x="0" y="0"/>
          <a:chExt cx="0" cy="0"/>
        </a:xfrm>
      </p:grpSpPr>
      <p:sp>
        <p:nvSpPr>
          <p:cNvPr id="163" name="Google Shape;163;p26"/>
          <p:cNvSpPr txBox="1"/>
          <p:nvPr>
            <p:ph type="title"/>
          </p:nvPr>
        </p:nvSpPr>
        <p:spPr>
          <a:xfrm>
            <a:off x="514350" y="514350"/>
            <a:ext cx="8058149" cy="457200"/>
          </a:xfrm>
          <a:prstGeom prst="rect">
            <a:avLst/>
          </a:prstGeom>
          <a:noFill/>
          <a:ln>
            <a:noFill/>
          </a:ln>
        </p:spPr>
        <p:txBody>
          <a:bodyPr anchorCtr="0" anchor="ctr" bIns="34550" lIns="69125" spcFirstLastPara="1" rIns="69125" wrap="square" tIns="34550">
            <a:noAutofit/>
          </a:bodyPr>
          <a:lstStyle/>
          <a:p>
            <a:pPr indent="0" lvl="0" marL="0" rtl="0" algn="ctr">
              <a:lnSpc>
                <a:spcPct val="100000"/>
              </a:lnSpc>
              <a:spcBef>
                <a:spcPts val="0"/>
              </a:spcBef>
              <a:spcAft>
                <a:spcPts val="0"/>
              </a:spcAft>
              <a:buSzPts val="1100"/>
              <a:buNone/>
            </a:pPr>
            <a:r>
              <a:rPr lang="en" sz="1500"/>
              <a:t>2. Power save and link management options for broadcast TWT </a:t>
            </a:r>
            <a:endParaRPr sz="1500"/>
          </a:p>
        </p:txBody>
      </p:sp>
      <p:sp>
        <p:nvSpPr>
          <p:cNvPr id="164" name="Google Shape;164;p26"/>
          <p:cNvSpPr txBox="1"/>
          <p:nvPr>
            <p:ph idx="1" type="body"/>
          </p:nvPr>
        </p:nvSpPr>
        <p:spPr>
          <a:xfrm>
            <a:off x="342900" y="971550"/>
            <a:ext cx="8343900" cy="3886198"/>
          </a:xfrm>
          <a:prstGeom prst="rect">
            <a:avLst/>
          </a:prstGeom>
          <a:noFill/>
          <a:ln>
            <a:noFill/>
          </a:ln>
        </p:spPr>
        <p:txBody>
          <a:bodyPr anchorCtr="0" anchor="t" bIns="34550" lIns="69125" spcFirstLastPara="1" rIns="69125" wrap="square" tIns="34550">
            <a:noAutofit/>
          </a:bodyPr>
          <a:lstStyle/>
          <a:p>
            <a:pPr indent="0" lvl="0" marL="177800" rtl="0" algn="l">
              <a:lnSpc>
                <a:spcPct val="100000"/>
              </a:lnSpc>
              <a:spcBef>
                <a:spcPts val="500"/>
              </a:spcBef>
              <a:spcAft>
                <a:spcPts val="0"/>
              </a:spcAft>
              <a:buSzPts val="1100"/>
              <a:buNone/>
            </a:pPr>
            <a:r>
              <a:rPr lang="en" sz="1400"/>
              <a:t>Scenario</a:t>
            </a:r>
            <a:r>
              <a:rPr b="0" lang="en" sz="1400"/>
              <a:t>: For broadcast TWT, the client can be assigned a default link which it monitors for broadcast messages and at given time intervals. However, the AP may fail to transmit the broadcast message at the expected times, say due to a failure to access the channel at the given time.</a:t>
            </a:r>
            <a:endParaRPr b="0" sz="1400"/>
          </a:p>
          <a:p>
            <a:pPr indent="0" lvl="0" marL="177800" rtl="0" algn="l">
              <a:lnSpc>
                <a:spcPct val="100000"/>
              </a:lnSpc>
              <a:spcBef>
                <a:spcPts val="500"/>
              </a:spcBef>
              <a:spcAft>
                <a:spcPts val="0"/>
              </a:spcAft>
              <a:buSzPts val="1100"/>
              <a:buNone/>
            </a:pPr>
            <a:r>
              <a:rPr lang="en" sz="1400"/>
              <a:t>Solution</a:t>
            </a:r>
            <a:r>
              <a:rPr b="0" lang="en" sz="1400"/>
              <a:t>: The multi-link framework can be used to enable the following:</a:t>
            </a:r>
            <a:endParaRPr sz="1100"/>
          </a:p>
          <a:p>
            <a:pPr indent="-260350" lvl="0" marL="431800" rtl="0" algn="l">
              <a:lnSpc>
                <a:spcPct val="100000"/>
              </a:lnSpc>
              <a:spcBef>
                <a:spcPts val="500"/>
              </a:spcBef>
              <a:spcAft>
                <a:spcPts val="0"/>
              </a:spcAft>
              <a:buSzPts val="1100"/>
              <a:buFont typeface="Arial"/>
              <a:buChar char="•"/>
            </a:pPr>
            <a:r>
              <a:rPr b="0" lang="en" sz="1400"/>
              <a:t>If the AP fails to transmit the broadcast message at the expected time interval on the default link, it can try to transmit the message on a different set of fallback links.</a:t>
            </a:r>
            <a:endParaRPr sz="1100"/>
          </a:p>
          <a:p>
            <a:pPr indent="-260350" lvl="0" marL="431800" rtl="0" algn="l">
              <a:lnSpc>
                <a:spcPct val="100000"/>
              </a:lnSpc>
              <a:spcBef>
                <a:spcPts val="500"/>
              </a:spcBef>
              <a:spcAft>
                <a:spcPts val="0"/>
              </a:spcAft>
              <a:buSzPts val="1100"/>
              <a:buFont typeface="Arial"/>
              <a:buChar char="•"/>
            </a:pPr>
            <a:r>
              <a:rPr b="0" lang="en" sz="1400"/>
              <a:t>The client on not being able to receive any transmission from the AP on the fallback link subsequently checks for transmission from the AP on the fallback links.</a:t>
            </a:r>
            <a:endParaRPr sz="1100"/>
          </a:p>
          <a:p>
            <a:pPr indent="-260350" lvl="1" marL="431800" rtl="0" algn="l">
              <a:lnSpc>
                <a:spcPct val="100000"/>
              </a:lnSpc>
              <a:spcBef>
                <a:spcPts val="500"/>
              </a:spcBef>
              <a:spcAft>
                <a:spcPts val="0"/>
              </a:spcAft>
              <a:buSzPts val="1100"/>
              <a:buFont typeface="Arial"/>
              <a:buChar char="•"/>
            </a:pPr>
            <a:r>
              <a:rPr lang="en" sz="1400"/>
              <a:t>The following parameters can be pre-configured and known at the AP and the clients that are part of the given PS agreement:</a:t>
            </a:r>
            <a:endParaRPr sz="1400"/>
          </a:p>
          <a:p>
            <a:pPr indent="-209550" lvl="2" marL="1066800" rtl="0" algn="l">
              <a:lnSpc>
                <a:spcPct val="100000"/>
              </a:lnSpc>
              <a:spcBef>
                <a:spcPts val="300"/>
              </a:spcBef>
              <a:spcAft>
                <a:spcPts val="0"/>
              </a:spcAft>
              <a:buSzPts val="1100"/>
              <a:buFont typeface="Courier New"/>
              <a:buChar char="o"/>
            </a:pPr>
            <a:r>
              <a:rPr lang="en" sz="1100"/>
              <a:t>The set of fallback links and the time interval and the time sequence of the AP transmission on these links.</a:t>
            </a:r>
            <a:endParaRPr sz="1100"/>
          </a:p>
        </p:txBody>
      </p:sp>
      <p:sp>
        <p:nvSpPr>
          <p:cNvPr id="165" name="Google Shape;165;p26"/>
          <p:cNvSpPr txBox="1"/>
          <p:nvPr>
            <p:ph idx="12" type="sldNum"/>
          </p:nvPr>
        </p:nvSpPr>
        <p:spPr>
          <a:xfrm>
            <a:off x="4344988" y="4856561"/>
            <a:ext cx="528525" cy="2727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SzPts val="900"/>
              <a:buNone/>
            </a:pPr>
            <a:r>
              <a:rPr lang="en" sz="900">
                <a:solidFill>
                  <a:srgbClr val="000000"/>
                </a:solidFill>
                <a:latin typeface="Times New Roman"/>
                <a:ea typeface="Times New Roman"/>
                <a:cs typeface="Times New Roman"/>
                <a:sym typeface="Times New Roman"/>
              </a:rPr>
              <a:t>Slide </a:t>
            </a:r>
            <a:fld id="{00000000-1234-1234-1234-123412341234}" type="slidenum">
              <a:rPr lang="en" sz="900">
                <a:solidFill>
                  <a:srgbClr val="000000"/>
                </a:solidFill>
                <a:latin typeface="Times New Roman"/>
                <a:ea typeface="Times New Roman"/>
                <a:cs typeface="Times New Roman"/>
                <a:sym typeface="Times New Roman"/>
              </a:rPr>
              <a:t>‹#›</a:t>
            </a:fld>
            <a:endParaRPr sz="900">
              <a:solidFill>
                <a:srgbClr val="000000"/>
              </a:solidFill>
              <a:latin typeface="Times New Roman"/>
              <a:ea typeface="Times New Roman"/>
              <a:cs typeface="Times New Roman"/>
              <a:sym typeface="Times New Roman"/>
            </a:endParaRPr>
          </a:p>
        </p:txBody>
      </p:sp>
      <p:sp>
        <p:nvSpPr>
          <p:cNvPr id="166" name="Google Shape;166;p26"/>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p>
            <a:pPr indent="0" lvl="0" marL="0" rtl="0" algn="l">
              <a:lnSpc>
                <a:spcPct val="100000"/>
              </a:lnSpc>
              <a:spcBef>
                <a:spcPts val="0"/>
              </a:spcBef>
              <a:spcAft>
                <a:spcPts val="0"/>
              </a:spcAft>
              <a:buSzPts val="1100"/>
              <a:buNone/>
            </a:pPr>
            <a:r>
              <a:rPr lang="en" sz="1100"/>
              <a:t>March 2020</a:t>
            </a:r>
            <a:endParaRPr sz="11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5" name="Shape 175"/>
        <p:cNvGrpSpPr/>
        <p:nvPr/>
      </p:nvGrpSpPr>
      <p:grpSpPr>
        <a:xfrm>
          <a:off x="0" y="0"/>
          <a:ext cx="0" cy="0"/>
          <a:chOff x="0" y="0"/>
          <a:chExt cx="0" cy="0"/>
        </a:xfrm>
      </p:grpSpPr>
      <p:sp>
        <p:nvSpPr>
          <p:cNvPr id="176" name="Google Shape;176;p27"/>
          <p:cNvSpPr txBox="1"/>
          <p:nvPr>
            <p:ph type="title"/>
          </p:nvPr>
        </p:nvSpPr>
        <p:spPr>
          <a:xfrm>
            <a:off x="228600" y="342900"/>
            <a:ext cx="8515350" cy="457200"/>
          </a:xfrm>
          <a:prstGeom prst="rect">
            <a:avLst/>
          </a:prstGeom>
          <a:noFill/>
          <a:ln>
            <a:noFill/>
          </a:ln>
        </p:spPr>
        <p:txBody>
          <a:bodyPr anchorCtr="0" anchor="ctr" bIns="34550" lIns="69125" spcFirstLastPara="1" rIns="69125" wrap="square" tIns="34550">
            <a:noAutofit/>
          </a:bodyPr>
          <a:lstStyle/>
          <a:p>
            <a:pPr indent="0" lvl="0" marL="0" rtl="0" algn="ctr">
              <a:lnSpc>
                <a:spcPct val="100000"/>
              </a:lnSpc>
              <a:spcBef>
                <a:spcPts val="0"/>
              </a:spcBef>
              <a:spcAft>
                <a:spcPts val="0"/>
              </a:spcAft>
              <a:buSzPts val="1100"/>
              <a:buNone/>
            </a:pPr>
            <a:r>
              <a:rPr lang="en" sz="1500"/>
              <a:t>3: Reducing power requirements for link monitoring</a:t>
            </a:r>
            <a:endParaRPr sz="1500"/>
          </a:p>
        </p:txBody>
      </p:sp>
      <p:sp>
        <p:nvSpPr>
          <p:cNvPr id="177" name="Google Shape;177;p27"/>
          <p:cNvSpPr txBox="1"/>
          <p:nvPr>
            <p:ph idx="1" type="body"/>
          </p:nvPr>
        </p:nvSpPr>
        <p:spPr>
          <a:xfrm>
            <a:off x="0" y="914400"/>
            <a:ext cx="9029700" cy="3657599"/>
          </a:xfrm>
          <a:prstGeom prst="rect">
            <a:avLst/>
          </a:prstGeom>
          <a:noFill/>
          <a:ln>
            <a:noFill/>
          </a:ln>
        </p:spPr>
        <p:txBody>
          <a:bodyPr anchorCtr="0" anchor="t" bIns="34550" lIns="69125" spcFirstLastPara="1" rIns="69125" wrap="square" tIns="34550">
            <a:noAutofit/>
          </a:bodyPr>
          <a:lstStyle/>
          <a:p>
            <a:pPr indent="0" lvl="0" marL="177800" rtl="0" algn="l">
              <a:lnSpc>
                <a:spcPct val="100000"/>
              </a:lnSpc>
              <a:spcBef>
                <a:spcPts val="500"/>
              </a:spcBef>
              <a:spcAft>
                <a:spcPts val="0"/>
              </a:spcAft>
              <a:buSzPts val="1100"/>
              <a:buNone/>
            </a:pPr>
            <a:r>
              <a:rPr lang="en" sz="1400"/>
              <a:t>Scenario</a:t>
            </a:r>
            <a:r>
              <a:rPr b="0" lang="en" sz="1400"/>
              <a:t>: In order to receive indications (including those after link failure) or to transmit any indications as a part of wakeup, the client will need to operate over a certain minimum bandwidth. The general assumption is for this bandwidth to be 20 MHz. However, reduction in this minimum bandwidth can lead to benefits as detailed below</a:t>
            </a:r>
            <a:endParaRPr sz="1100"/>
          </a:p>
          <a:p>
            <a:pPr indent="0" lvl="0" marL="177800" rtl="0" algn="l">
              <a:lnSpc>
                <a:spcPct val="100000"/>
              </a:lnSpc>
              <a:spcBef>
                <a:spcPts val="500"/>
              </a:spcBef>
              <a:spcAft>
                <a:spcPts val="0"/>
              </a:spcAft>
              <a:buSzPts val="1100"/>
              <a:buNone/>
            </a:pPr>
            <a:r>
              <a:rPr lang="en" sz="1400"/>
              <a:t>Solution</a:t>
            </a:r>
            <a:r>
              <a:rPr b="0" lang="en" sz="1400"/>
              <a:t>: The link monitoring or transmission (including regarding link failure), can occur over only a smaller RU or bandwidth (say only 26-tones). This can achieve the following:</a:t>
            </a:r>
            <a:endParaRPr sz="1100"/>
          </a:p>
          <a:p>
            <a:pPr indent="-260350" lvl="1" marL="431800" rtl="0" algn="l">
              <a:lnSpc>
                <a:spcPct val="100000"/>
              </a:lnSpc>
              <a:spcBef>
                <a:spcPts val="500"/>
              </a:spcBef>
              <a:spcAft>
                <a:spcPts val="0"/>
              </a:spcAft>
              <a:buSzPts val="1100"/>
              <a:buFont typeface="Arial"/>
              <a:buChar char="•"/>
            </a:pPr>
            <a:r>
              <a:rPr lang="en" sz="1400"/>
              <a:t>The power requirements can be reduced since client(s) have to now wake up and check a smaller bandwidth (hardware architecture permitting)</a:t>
            </a:r>
            <a:endParaRPr sz="1400"/>
          </a:p>
          <a:p>
            <a:pPr indent="-260350" lvl="1" marL="431800" rtl="0" algn="l">
              <a:lnSpc>
                <a:spcPct val="100000"/>
              </a:lnSpc>
              <a:spcBef>
                <a:spcPts val="500"/>
              </a:spcBef>
              <a:spcAft>
                <a:spcPts val="0"/>
              </a:spcAft>
              <a:buSzPts val="1100"/>
              <a:buFont typeface="Arial"/>
              <a:buChar char="•"/>
            </a:pPr>
            <a:r>
              <a:rPr lang="en" sz="1400"/>
              <a:t>The bandwidth can be utilized by multiple APs to transmit in a coordinated OFDMA manner to their respective clients. </a:t>
            </a:r>
            <a:endParaRPr sz="1100"/>
          </a:p>
          <a:p>
            <a:pPr indent="-260350" lvl="1" marL="431800" rtl="0" algn="l">
              <a:lnSpc>
                <a:spcPct val="100000"/>
              </a:lnSpc>
              <a:spcBef>
                <a:spcPts val="500"/>
              </a:spcBef>
              <a:spcAft>
                <a:spcPts val="0"/>
              </a:spcAft>
              <a:buSzPts val="1100"/>
              <a:buFont typeface="Arial"/>
              <a:buChar char="•"/>
            </a:pPr>
            <a:r>
              <a:rPr lang="en" sz="1400"/>
              <a:t>The bandwidth can also be utilized by APs to schedule multiple clients to receive their corresponding indications or transmit any link failure indications in an OFDMA manner.</a:t>
            </a:r>
            <a:endParaRPr sz="1400"/>
          </a:p>
          <a:p>
            <a:pPr indent="-260350" lvl="1" marL="431800" rtl="0" algn="l">
              <a:lnSpc>
                <a:spcPct val="100000"/>
              </a:lnSpc>
              <a:spcBef>
                <a:spcPts val="500"/>
              </a:spcBef>
              <a:spcAft>
                <a:spcPts val="0"/>
              </a:spcAft>
              <a:buSzPts val="1100"/>
              <a:buFont typeface="Arial"/>
              <a:buChar char="•"/>
            </a:pPr>
            <a:r>
              <a:rPr lang="en" sz="1400"/>
              <a:t>The reliability of these messages can be selectively improved by</a:t>
            </a:r>
            <a:endParaRPr sz="1100"/>
          </a:p>
          <a:p>
            <a:pPr indent="-260350" lvl="3" marL="774700" rtl="0" algn="l">
              <a:lnSpc>
                <a:spcPct val="100000"/>
              </a:lnSpc>
              <a:spcBef>
                <a:spcPts val="500"/>
              </a:spcBef>
              <a:spcAft>
                <a:spcPts val="0"/>
              </a:spcAft>
              <a:buSzPts val="1100"/>
              <a:buFont typeface="Arial"/>
              <a:buChar char="•"/>
            </a:pPr>
            <a:r>
              <a:rPr lang="en" sz="1400"/>
              <a:t>Downlink: Selecting suitable RUs for various APs/clients and muting other STAs at chosen times ; OR </a:t>
            </a:r>
            <a:endParaRPr sz="1100"/>
          </a:p>
          <a:p>
            <a:pPr indent="-260350" lvl="3" marL="774700" rtl="0" algn="l">
              <a:lnSpc>
                <a:spcPct val="100000"/>
              </a:lnSpc>
              <a:spcBef>
                <a:spcPts val="500"/>
              </a:spcBef>
              <a:spcAft>
                <a:spcPts val="0"/>
              </a:spcAft>
              <a:buSzPts val="1100"/>
              <a:buFont typeface="Arial"/>
              <a:buChar char="•"/>
            </a:pPr>
            <a:r>
              <a:rPr lang="en" sz="1400"/>
              <a:t>Uplink: Improving PSD by transmitting the same power on a smaller bandwidth  along with muting other STAs at chosen times.</a:t>
            </a:r>
            <a:endParaRPr sz="1100"/>
          </a:p>
        </p:txBody>
      </p:sp>
      <p:sp>
        <p:nvSpPr>
          <p:cNvPr id="178" name="Google Shape;178;p27"/>
          <p:cNvSpPr txBox="1"/>
          <p:nvPr>
            <p:ph idx="12" type="sldNum"/>
          </p:nvPr>
        </p:nvSpPr>
        <p:spPr>
          <a:xfrm>
            <a:off x="4344988" y="4856561"/>
            <a:ext cx="528525" cy="2727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SzPts val="900"/>
              <a:buNone/>
            </a:pPr>
            <a:r>
              <a:rPr lang="en" sz="900">
                <a:solidFill>
                  <a:srgbClr val="000000"/>
                </a:solidFill>
                <a:latin typeface="Times New Roman"/>
                <a:ea typeface="Times New Roman"/>
                <a:cs typeface="Times New Roman"/>
                <a:sym typeface="Times New Roman"/>
              </a:rPr>
              <a:t>Slide </a:t>
            </a:r>
            <a:fld id="{00000000-1234-1234-1234-123412341234}" type="slidenum">
              <a:rPr lang="en" sz="900">
                <a:solidFill>
                  <a:srgbClr val="000000"/>
                </a:solidFill>
                <a:latin typeface="Times New Roman"/>
                <a:ea typeface="Times New Roman"/>
                <a:cs typeface="Times New Roman"/>
                <a:sym typeface="Times New Roman"/>
              </a:rPr>
              <a:t>‹#›</a:t>
            </a:fld>
            <a:endParaRPr sz="900">
              <a:solidFill>
                <a:srgbClr val="000000"/>
              </a:solidFill>
              <a:latin typeface="Times New Roman"/>
              <a:ea typeface="Times New Roman"/>
              <a:cs typeface="Times New Roman"/>
              <a:sym typeface="Times New Roman"/>
            </a:endParaRPr>
          </a:p>
        </p:txBody>
      </p:sp>
      <p:sp>
        <p:nvSpPr>
          <p:cNvPr id="179" name="Google Shape;179;p27"/>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p>
            <a:pPr indent="0" lvl="0" marL="0" rtl="0" algn="l">
              <a:lnSpc>
                <a:spcPct val="100000"/>
              </a:lnSpc>
              <a:spcBef>
                <a:spcPts val="0"/>
              </a:spcBef>
              <a:spcAft>
                <a:spcPts val="0"/>
              </a:spcAft>
              <a:buSzPts val="1100"/>
              <a:buNone/>
            </a:pPr>
            <a:r>
              <a:rPr lang="en" sz="1100"/>
              <a:t>March 2020</a:t>
            </a:r>
            <a:endParaRPr sz="11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Google Shape;189;p28"/>
          <p:cNvSpPr txBox="1"/>
          <p:nvPr>
            <p:ph type="title"/>
          </p:nvPr>
        </p:nvSpPr>
        <p:spPr>
          <a:xfrm>
            <a:off x="514350" y="342900"/>
            <a:ext cx="8229600" cy="628650"/>
          </a:xfrm>
          <a:prstGeom prst="rect">
            <a:avLst/>
          </a:prstGeom>
          <a:noFill/>
          <a:ln>
            <a:noFill/>
          </a:ln>
        </p:spPr>
        <p:txBody>
          <a:bodyPr anchorCtr="0" anchor="ctr" bIns="34550" lIns="69125" spcFirstLastPara="1" rIns="69125" wrap="square" tIns="34550">
            <a:noAutofit/>
          </a:bodyPr>
          <a:lstStyle/>
          <a:p>
            <a:pPr indent="0" lvl="0" marL="0" rtl="0" algn="ctr">
              <a:lnSpc>
                <a:spcPct val="100000"/>
              </a:lnSpc>
              <a:spcBef>
                <a:spcPts val="0"/>
              </a:spcBef>
              <a:spcAft>
                <a:spcPts val="0"/>
              </a:spcAft>
              <a:buSzPts val="1100"/>
              <a:buNone/>
            </a:pPr>
            <a:r>
              <a:rPr lang="en" sz="1500"/>
              <a:t>4: Allowing for a client which is in power save mode and listening to only one default link to wake up and transmit on multiple enabled links on the arrival of UL data</a:t>
            </a:r>
            <a:endParaRPr sz="1500"/>
          </a:p>
        </p:txBody>
      </p:sp>
      <p:sp>
        <p:nvSpPr>
          <p:cNvPr id="190" name="Google Shape;190;p28"/>
          <p:cNvSpPr txBox="1"/>
          <p:nvPr>
            <p:ph idx="1" type="body"/>
          </p:nvPr>
        </p:nvSpPr>
        <p:spPr>
          <a:xfrm>
            <a:off x="314325" y="857250"/>
            <a:ext cx="8658225" cy="3999310"/>
          </a:xfrm>
          <a:prstGeom prst="rect">
            <a:avLst/>
          </a:prstGeom>
          <a:noFill/>
          <a:ln>
            <a:noFill/>
          </a:ln>
        </p:spPr>
        <p:txBody>
          <a:bodyPr anchorCtr="0" anchor="t" bIns="34550" lIns="69125" spcFirstLastPara="1" rIns="69125" wrap="square" tIns="34550">
            <a:noAutofit/>
          </a:bodyPr>
          <a:lstStyle/>
          <a:p>
            <a:pPr indent="0" lvl="0" marL="177800" rtl="0" algn="l">
              <a:lnSpc>
                <a:spcPct val="100000"/>
              </a:lnSpc>
              <a:spcBef>
                <a:spcPts val="500"/>
              </a:spcBef>
              <a:spcAft>
                <a:spcPts val="0"/>
              </a:spcAft>
              <a:buSzPts val="1100"/>
              <a:buNone/>
            </a:pPr>
            <a:r>
              <a:rPr lang="en" sz="1400"/>
              <a:t>Scenario</a:t>
            </a:r>
            <a:r>
              <a:rPr b="0" lang="en" sz="1400"/>
              <a:t>: If a client is in power save on all links except 1 link which it is monitoring continuously/periodically and if it needs to transmit on the UL, it should be allowed to start the UL transmission on any of the multiple links and not the only 1 link which it had been monitoring </a:t>
            </a:r>
            <a:endParaRPr sz="1100"/>
          </a:p>
          <a:p>
            <a:pPr indent="0" lvl="0" marL="177800" rtl="0" algn="l">
              <a:lnSpc>
                <a:spcPct val="100000"/>
              </a:lnSpc>
              <a:spcBef>
                <a:spcPts val="500"/>
              </a:spcBef>
              <a:spcAft>
                <a:spcPts val="0"/>
              </a:spcAft>
              <a:buSzPts val="1100"/>
              <a:buNone/>
            </a:pPr>
            <a:r>
              <a:rPr lang="en" sz="1400"/>
              <a:t>Solution</a:t>
            </a:r>
            <a:r>
              <a:rPr b="0" lang="en" sz="1400"/>
              <a:t>: To allow for this, the client may need some prerequisite information and synchronization from the AP.  It can be done in the following ways:</a:t>
            </a:r>
            <a:endParaRPr sz="1100"/>
          </a:p>
          <a:p>
            <a:pPr indent="-209550" lvl="0" marL="381000" rtl="0" algn="l">
              <a:lnSpc>
                <a:spcPct val="100000"/>
              </a:lnSpc>
              <a:spcBef>
                <a:spcPts val="500"/>
              </a:spcBef>
              <a:spcAft>
                <a:spcPts val="0"/>
              </a:spcAft>
              <a:buSzPts val="1100"/>
              <a:buFont typeface="Arial"/>
              <a:buChar char="•"/>
            </a:pPr>
            <a:r>
              <a:rPr b="0" lang="en" sz="1400"/>
              <a:t>The client periodically monitors other link(s) too (with possibly a lower periodicity), even in power save mode. </a:t>
            </a:r>
            <a:endParaRPr sz="1100"/>
          </a:p>
          <a:p>
            <a:pPr indent="-209550" lvl="0" marL="381000" rtl="0" algn="l">
              <a:lnSpc>
                <a:spcPct val="100000"/>
              </a:lnSpc>
              <a:spcBef>
                <a:spcPts val="500"/>
              </a:spcBef>
              <a:spcAft>
                <a:spcPts val="0"/>
              </a:spcAft>
              <a:buSzPts val="1100"/>
              <a:buFont typeface="Arial"/>
              <a:buChar char="•"/>
            </a:pPr>
            <a:r>
              <a:rPr b="0" lang="en" sz="1400"/>
              <a:t>Alternately, some information about the other link(s) can also be sent on the default link. Examples of such information:</a:t>
            </a:r>
            <a:endParaRPr sz="1100"/>
          </a:p>
          <a:p>
            <a:pPr indent="-209550" lvl="1" marL="723900" rtl="0" algn="l">
              <a:lnSpc>
                <a:spcPct val="100000"/>
              </a:lnSpc>
              <a:spcBef>
                <a:spcPts val="400"/>
              </a:spcBef>
              <a:spcAft>
                <a:spcPts val="0"/>
              </a:spcAft>
              <a:buSzPts val="1100"/>
              <a:buFont typeface="Arial"/>
              <a:buChar char="•"/>
            </a:pPr>
            <a:r>
              <a:rPr b="0" lang="en" sz="1200"/>
              <a:t>Beacon timing or beacon parameters corresponding to the other link(s)</a:t>
            </a:r>
            <a:endParaRPr sz="1100"/>
          </a:p>
          <a:p>
            <a:pPr indent="-209550" lvl="1" marL="723900" rtl="0" algn="l">
              <a:lnSpc>
                <a:spcPct val="100000"/>
              </a:lnSpc>
              <a:spcBef>
                <a:spcPts val="400"/>
              </a:spcBef>
              <a:spcAft>
                <a:spcPts val="0"/>
              </a:spcAft>
              <a:buSzPts val="1100"/>
              <a:buFont typeface="Arial"/>
              <a:buChar char="•"/>
            </a:pPr>
            <a:r>
              <a:rPr b="0" lang="en" sz="1200"/>
              <a:t>Medium occupancy status of the other link(s). </a:t>
            </a:r>
            <a:r>
              <a:rPr lang="en" sz="1200"/>
              <a:t>This status could have been concluded by the AP directly or could have been communicated to it by other clients or APs</a:t>
            </a:r>
            <a:endParaRPr b="0" sz="1200"/>
          </a:p>
          <a:p>
            <a:pPr indent="-209550" lvl="1" marL="723900" rtl="0" algn="l">
              <a:lnSpc>
                <a:spcPct val="100000"/>
              </a:lnSpc>
              <a:spcBef>
                <a:spcPts val="400"/>
              </a:spcBef>
              <a:spcAft>
                <a:spcPts val="0"/>
              </a:spcAft>
              <a:buSzPts val="1100"/>
              <a:buFont typeface="Arial"/>
              <a:buChar char="•"/>
            </a:pPr>
            <a:r>
              <a:rPr b="0" lang="en" sz="1200"/>
              <a:t>Scheduling information for the other link(s)</a:t>
            </a:r>
            <a:endParaRPr sz="1100"/>
          </a:p>
          <a:p>
            <a:pPr indent="-209550" lvl="1" marL="723900" rtl="0" algn="l">
              <a:lnSpc>
                <a:spcPct val="100000"/>
              </a:lnSpc>
              <a:spcBef>
                <a:spcPts val="400"/>
              </a:spcBef>
              <a:spcAft>
                <a:spcPts val="0"/>
              </a:spcAft>
              <a:buSzPts val="1100"/>
              <a:buFont typeface="Arial"/>
              <a:buChar char="•"/>
            </a:pPr>
            <a:r>
              <a:rPr b="0" lang="en" sz="1200"/>
              <a:t>Interference characteristics of the other link(s) allowing the client to make an appropriate MCS selection when transmitting. This could be noise + interference value, general collision rates, etc</a:t>
            </a:r>
            <a:endParaRPr b="0" sz="1200"/>
          </a:p>
          <a:p>
            <a:pPr indent="-209550" lvl="0" marL="381000" rtl="0" algn="l">
              <a:lnSpc>
                <a:spcPct val="100000"/>
              </a:lnSpc>
              <a:spcBef>
                <a:spcPts val="500"/>
              </a:spcBef>
              <a:spcAft>
                <a:spcPts val="0"/>
              </a:spcAft>
              <a:buSzPts val="1100"/>
              <a:buFont typeface="Arial"/>
              <a:buChar char="•"/>
            </a:pPr>
            <a:r>
              <a:rPr b="0" lang="en" sz="1400"/>
              <a:t>The AP can acquire a TXOP by performing contention on another link and share it with the client, informing it on the default link about the shared TXOP. This is especially useful in case of devices operating using link selection, 1 link active at a time</a:t>
            </a:r>
            <a:endParaRPr sz="1100"/>
          </a:p>
        </p:txBody>
      </p:sp>
      <p:sp>
        <p:nvSpPr>
          <p:cNvPr id="191" name="Google Shape;191;p28"/>
          <p:cNvSpPr txBox="1"/>
          <p:nvPr>
            <p:ph idx="12" type="sldNum"/>
          </p:nvPr>
        </p:nvSpPr>
        <p:spPr>
          <a:xfrm>
            <a:off x="4344988" y="4856561"/>
            <a:ext cx="528525" cy="2727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SzPts val="900"/>
              <a:buNone/>
            </a:pPr>
            <a:r>
              <a:rPr lang="en" sz="900">
                <a:solidFill>
                  <a:srgbClr val="000000"/>
                </a:solidFill>
                <a:latin typeface="Times New Roman"/>
                <a:ea typeface="Times New Roman"/>
                <a:cs typeface="Times New Roman"/>
                <a:sym typeface="Times New Roman"/>
              </a:rPr>
              <a:t>Slide </a:t>
            </a:r>
            <a:fld id="{00000000-1234-1234-1234-123412341234}" type="slidenum">
              <a:rPr lang="en" sz="900">
                <a:solidFill>
                  <a:srgbClr val="000000"/>
                </a:solidFill>
                <a:latin typeface="Times New Roman"/>
                <a:ea typeface="Times New Roman"/>
                <a:cs typeface="Times New Roman"/>
                <a:sym typeface="Times New Roman"/>
              </a:rPr>
              <a:t>‹#›</a:t>
            </a:fld>
            <a:endParaRPr sz="900">
              <a:solidFill>
                <a:srgbClr val="000000"/>
              </a:solidFill>
              <a:latin typeface="Times New Roman"/>
              <a:ea typeface="Times New Roman"/>
              <a:cs typeface="Times New Roman"/>
              <a:sym typeface="Times New Roman"/>
            </a:endParaRPr>
          </a:p>
        </p:txBody>
      </p:sp>
      <p:sp>
        <p:nvSpPr>
          <p:cNvPr id="192" name="Google Shape;192;p28"/>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p>
            <a:pPr indent="0" lvl="0" marL="0" rtl="0" algn="l">
              <a:lnSpc>
                <a:spcPct val="100000"/>
              </a:lnSpc>
              <a:spcBef>
                <a:spcPts val="0"/>
              </a:spcBef>
              <a:spcAft>
                <a:spcPts val="0"/>
              </a:spcAft>
              <a:buSzPts val="1100"/>
              <a:buNone/>
            </a:pPr>
            <a:r>
              <a:rPr lang="en" sz="1100"/>
              <a:t>March 2020</a:t>
            </a:r>
            <a:endParaRPr sz="11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Google Shape;202;p29"/>
          <p:cNvSpPr txBox="1"/>
          <p:nvPr>
            <p:ph type="title"/>
          </p:nvPr>
        </p:nvSpPr>
        <p:spPr>
          <a:xfrm>
            <a:off x="514350" y="514350"/>
            <a:ext cx="8058149" cy="457200"/>
          </a:xfrm>
          <a:prstGeom prst="rect">
            <a:avLst/>
          </a:prstGeom>
          <a:noFill/>
          <a:ln>
            <a:noFill/>
          </a:ln>
        </p:spPr>
        <p:txBody>
          <a:bodyPr anchorCtr="0" anchor="ctr" bIns="34550" lIns="69125" spcFirstLastPara="1" rIns="69125" wrap="square" tIns="34550">
            <a:noAutofit/>
          </a:bodyPr>
          <a:lstStyle/>
          <a:p>
            <a:pPr indent="0" lvl="0" marL="0" rtl="0" algn="ctr">
              <a:lnSpc>
                <a:spcPct val="100000"/>
              </a:lnSpc>
              <a:spcBef>
                <a:spcPts val="0"/>
              </a:spcBef>
              <a:spcAft>
                <a:spcPts val="0"/>
              </a:spcAft>
              <a:buSzPts val="1100"/>
              <a:buNone/>
            </a:pPr>
            <a:r>
              <a:rPr lang="en" sz="1500"/>
              <a:t>5: Multi-link link selection and management</a:t>
            </a:r>
            <a:endParaRPr sz="1500"/>
          </a:p>
        </p:txBody>
      </p:sp>
      <p:sp>
        <p:nvSpPr>
          <p:cNvPr id="203" name="Google Shape;203;p29"/>
          <p:cNvSpPr txBox="1"/>
          <p:nvPr>
            <p:ph idx="1" type="body"/>
          </p:nvPr>
        </p:nvSpPr>
        <p:spPr>
          <a:xfrm>
            <a:off x="342900" y="914400"/>
            <a:ext cx="8343900" cy="3886198"/>
          </a:xfrm>
          <a:prstGeom prst="rect">
            <a:avLst/>
          </a:prstGeom>
          <a:noFill/>
          <a:ln>
            <a:noFill/>
          </a:ln>
        </p:spPr>
        <p:txBody>
          <a:bodyPr anchorCtr="0" anchor="t" bIns="34550" lIns="69125" spcFirstLastPara="1" rIns="69125" wrap="square" tIns="34550">
            <a:noAutofit/>
          </a:bodyPr>
          <a:lstStyle/>
          <a:p>
            <a:pPr indent="0" lvl="0" marL="177800" rtl="0" algn="l">
              <a:lnSpc>
                <a:spcPct val="100000"/>
              </a:lnSpc>
              <a:spcBef>
                <a:spcPts val="500"/>
              </a:spcBef>
              <a:spcAft>
                <a:spcPts val="0"/>
              </a:spcAft>
              <a:buSzPts val="1100"/>
              <a:buNone/>
            </a:pPr>
            <a:r>
              <a:rPr lang="en" sz="1500"/>
              <a:t>Scenario</a:t>
            </a:r>
            <a:r>
              <a:rPr b="0" lang="en" sz="1500"/>
              <a:t>: The set of links in a multi-link configuration between an AP and a client needs to be added and updated in a manner that the most optimal set of links are used</a:t>
            </a:r>
            <a:endParaRPr b="0" sz="1400"/>
          </a:p>
          <a:p>
            <a:pPr indent="0" lvl="0" marL="177800" rtl="0" algn="l">
              <a:lnSpc>
                <a:spcPct val="100000"/>
              </a:lnSpc>
              <a:spcBef>
                <a:spcPts val="500"/>
              </a:spcBef>
              <a:spcAft>
                <a:spcPts val="0"/>
              </a:spcAft>
              <a:buSzPts val="1100"/>
              <a:buNone/>
            </a:pPr>
            <a:r>
              <a:rPr lang="en" sz="1500"/>
              <a:t>Solution</a:t>
            </a:r>
            <a:r>
              <a:rPr b="0" lang="en" sz="1500"/>
              <a:t>: The following actions need to be provisioned</a:t>
            </a:r>
            <a:endParaRPr b="0" sz="1400"/>
          </a:p>
          <a:p>
            <a:pPr indent="-260350" lvl="0" marL="431800" rtl="0" algn="l">
              <a:lnSpc>
                <a:spcPct val="100000"/>
              </a:lnSpc>
              <a:spcBef>
                <a:spcPts val="500"/>
              </a:spcBef>
              <a:spcAft>
                <a:spcPts val="0"/>
              </a:spcAft>
              <a:buSzPts val="1100"/>
              <a:buFont typeface="Arial"/>
              <a:buChar char="•"/>
            </a:pPr>
            <a:r>
              <a:rPr b="0" lang="en" sz="1400"/>
              <a:t>After multi-link capability negotiation, the client is configured with a set of candidate multi-link channels even outside those that are a part of the current multi-link configuration</a:t>
            </a:r>
            <a:endParaRPr sz="1100"/>
          </a:p>
          <a:p>
            <a:pPr indent="-260350" lvl="0" marL="431800" rtl="0" algn="l">
              <a:lnSpc>
                <a:spcPct val="100000"/>
              </a:lnSpc>
              <a:spcBef>
                <a:spcPts val="500"/>
              </a:spcBef>
              <a:spcAft>
                <a:spcPts val="0"/>
              </a:spcAft>
              <a:buSzPts val="1100"/>
              <a:buFont typeface="Arial"/>
              <a:buChar char="•"/>
            </a:pPr>
            <a:r>
              <a:rPr b="0" lang="en" sz="1400"/>
              <a:t>These candidate channels are the ones which are not yet added or enabled but potentially can be. </a:t>
            </a:r>
            <a:endParaRPr sz="1100"/>
          </a:p>
          <a:p>
            <a:pPr indent="-260350" lvl="0" marL="431800" rtl="0" algn="l">
              <a:lnSpc>
                <a:spcPct val="100000"/>
              </a:lnSpc>
              <a:spcBef>
                <a:spcPts val="500"/>
              </a:spcBef>
              <a:spcAft>
                <a:spcPts val="0"/>
              </a:spcAft>
              <a:buSzPts val="1100"/>
              <a:buFont typeface="Arial"/>
              <a:buChar char="•"/>
            </a:pPr>
            <a:r>
              <a:rPr b="0" lang="en" sz="1400"/>
              <a:t>Having ready measurements corresponding to the candidate links will allow the AP to quickly and optimally adjust the enabled/added links</a:t>
            </a:r>
            <a:endParaRPr sz="1100"/>
          </a:p>
          <a:p>
            <a:pPr indent="-260350" lvl="0" marL="431800" rtl="0" algn="l">
              <a:lnSpc>
                <a:spcPct val="100000"/>
              </a:lnSpc>
              <a:spcBef>
                <a:spcPts val="500"/>
              </a:spcBef>
              <a:spcAft>
                <a:spcPts val="0"/>
              </a:spcAft>
              <a:buSzPts val="1100"/>
              <a:buFont typeface="Arial"/>
              <a:buChar char="•"/>
            </a:pPr>
            <a:r>
              <a:rPr b="0" lang="en" sz="1400"/>
              <a:t>The client monitors the link quality (RSSI, SINR, load, interference, etc.) of the candidate/enabled links at given periodicities. Whenever the link quality falls below a threshold for a given time interval or even periodically, the client reports the event to the AP</a:t>
            </a:r>
            <a:endParaRPr sz="1100"/>
          </a:p>
          <a:p>
            <a:pPr indent="-260350" lvl="0" marL="431800" rtl="0" algn="l">
              <a:lnSpc>
                <a:spcPct val="100000"/>
              </a:lnSpc>
              <a:spcBef>
                <a:spcPts val="500"/>
              </a:spcBef>
              <a:spcAft>
                <a:spcPts val="0"/>
              </a:spcAft>
              <a:buSzPts val="1100"/>
              <a:buFont typeface="Arial"/>
              <a:buChar char="•"/>
            </a:pPr>
            <a:r>
              <a:rPr b="0" lang="en" sz="1400"/>
              <a:t>The AP uses these reports as well as its own measurements of the link quality to adapt the set of candidate/enabled links. </a:t>
            </a:r>
            <a:endParaRPr sz="1100"/>
          </a:p>
          <a:p>
            <a:pPr indent="-260350" lvl="0" marL="431800" rtl="0" algn="l">
              <a:lnSpc>
                <a:spcPct val="100000"/>
              </a:lnSpc>
              <a:spcBef>
                <a:spcPts val="500"/>
              </a:spcBef>
              <a:spcAft>
                <a:spcPts val="0"/>
              </a:spcAft>
              <a:buSzPts val="1100"/>
              <a:buFont typeface="Arial"/>
              <a:buChar char="•"/>
            </a:pPr>
            <a:r>
              <a:rPr b="0" lang="en" sz="1400"/>
              <a:t>The measurement periodicity, threshold and time interval are pre-configured.</a:t>
            </a:r>
            <a:endParaRPr sz="1100"/>
          </a:p>
          <a:p>
            <a:pPr indent="-260350" lvl="0" marL="431800" rtl="0" algn="l">
              <a:lnSpc>
                <a:spcPct val="100000"/>
              </a:lnSpc>
              <a:spcBef>
                <a:spcPts val="500"/>
              </a:spcBef>
              <a:spcAft>
                <a:spcPts val="0"/>
              </a:spcAft>
              <a:buSzPts val="1100"/>
              <a:buFont typeface="Arial"/>
              <a:buChar char="•"/>
            </a:pPr>
            <a:r>
              <a:rPr b="0" lang="en" sz="1400"/>
              <a:t>These measurements can be made even on non-beacon transmissions.</a:t>
            </a:r>
            <a:endParaRPr b="0" sz="1400"/>
          </a:p>
        </p:txBody>
      </p:sp>
      <p:sp>
        <p:nvSpPr>
          <p:cNvPr id="204" name="Google Shape;204;p29"/>
          <p:cNvSpPr txBox="1"/>
          <p:nvPr>
            <p:ph idx="12" type="sldNum"/>
          </p:nvPr>
        </p:nvSpPr>
        <p:spPr>
          <a:xfrm>
            <a:off x="4344988" y="4856561"/>
            <a:ext cx="528525" cy="2727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SzPts val="900"/>
              <a:buNone/>
            </a:pPr>
            <a:r>
              <a:rPr lang="en" sz="900">
                <a:solidFill>
                  <a:srgbClr val="000000"/>
                </a:solidFill>
                <a:latin typeface="Times New Roman"/>
                <a:ea typeface="Times New Roman"/>
                <a:cs typeface="Times New Roman"/>
                <a:sym typeface="Times New Roman"/>
              </a:rPr>
              <a:t>Slide </a:t>
            </a:r>
            <a:fld id="{00000000-1234-1234-1234-123412341234}" type="slidenum">
              <a:rPr lang="en" sz="900">
                <a:solidFill>
                  <a:srgbClr val="000000"/>
                </a:solidFill>
                <a:latin typeface="Times New Roman"/>
                <a:ea typeface="Times New Roman"/>
                <a:cs typeface="Times New Roman"/>
                <a:sym typeface="Times New Roman"/>
              </a:rPr>
              <a:t>‹#›</a:t>
            </a:fld>
            <a:endParaRPr sz="900">
              <a:solidFill>
                <a:srgbClr val="000000"/>
              </a:solidFill>
              <a:latin typeface="Times New Roman"/>
              <a:ea typeface="Times New Roman"/>
              <a:cs typeface="Times New Roman"/>
              <a:sym typeface="Times New Roman"/>
            </a:endParaRPr>
          </a:p>
        </p:txBody>
      </p:sp>
      <p:sp>
        <p:nvSpPr>
          <p:cNvPr id="205" name="Google Shape;205;p29"/>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p>
            <a:pPr indent="0" lvl="0" marL="0" rtl="0" algn="l">
              <a:lnSpc>
                <a:spcPct val="100000"/>
              </a:lnSpc>
              <a:spcBef>
                <a:spcPts val="0"/>
              </a:spcBef>
              <a:spcAft>
                <a:spcPts val="0"/>
              </a:spcAft>
              <a:buSzPts val="1100"/>
              <a:buNone/>
            </a:pPr>
            <a:r>
              <a:rPr lang="en" sz="1100"/>
              <a:t>March 2020</a:t>
            </a:r>
            <a:endParaRPr sz="11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4" name="Shape 214"/>
        <p:cNvGrpSpPr/>
        <p:nvPr/>
      </p:nvGrpSpPr>
      <p:grpSpPr>
        <a:xfrm>
          <a:off x="0" y="0"/>
          <a:ext cx="0" cy="0"/>
          <a:chOff x="0" y="0"/>
          <a:chExt cx="0" cy="0"/>
        </a:xfrm>
      </p:grpSpPr>
      <p:sp>
        <p:nvSpPr>
          <p:cNvPr id="215" name="Google Shape;215;p30"/>
          <p:cNvSpPr txBox="1"/>
          <p:nvPr>
            <p:ph type="title"/>
          </p:nvPr>
        </p:nvSpPr>
        <p:spPr>
          <a:xfrm>
            <a:off x="514350" y="514350"/>
            <a:ext cx="8058149" cy="457200"/>
          </a:xfrm>
          <a:prstGeom prst="rect">
            <a:avLst/>
          </a:prstGeom>
          <a:noFill/>
          <a:ln>
            <a:noFill/>
          </a:ln>
        </p:spPr>
        <p:txBody>
          <a:bodyPr anchorCtr="0" anchor="ctr" bIns="34550" lIns="69125" spcFirstLastPara="1" rIns="69125" wrap="square" tIns="34550">
            <a:noAutofit/>
          </a:bodyPr>
          <a:lstStyle/>
          <a:p>
            <a:pPr indent="0" lvl="0" marL="0" rtl="0" algn="ctr">
              <a:lnSpc>
                <a:spcPct val="100000"/>
              </a:lnSpc>
              <a:spcBef>
                <a:spcPts val="0"/>
              </a:spcBef>
              <a:spcAft>
                <a:spcPts val="0"/>
              </a:spcAft>
              <a:buSzPts val="1100"/>
              <a:buNone/>
            </a:pPr>
            <a:r>
              <a:rPr lang="en" sz="1500"/>
              <a:t>6: Beacon channel management</a:t>
            </a:r>
            <a:endParaRPr sz="1500"/>
          </a:p>
        </p:txBody>
      </p:sp>
      <p:sp>
        <p:nvSpPr>
          <p:cNvPr id="216" name="Google Shape;216;p30"/>
          <p:cNvSpPr txBox="1"/>
          <p:nvPr>
            <p:ph idx="1" type="body"/>
          </p:nvPr>
        </p:nvSpPr>
        <p:spPr>
          <a:xfrm>
            <a:off x="342900" y="914400"/>
            <a:ext cx="8343900" cy="3886198"/>
          </a:xfrm>
          <a:prstGeom prst="rect">
            <a:avLst/>
          </a:prstGeom>
          <a:noFill/>
          <a:ln>
            <a:noFill/>
          </a:ln>
        </p:spPr>
        <p:txBody>
          <a:bodyPr anchorCtr="0" anchor="t" bIns="34550" lIns="69125" spcFirstLastPara="1" rIns="69125" wrap="square" tIns="34550">
            <a:noAutofit/>
          </a:bodyPr>
          <a:lstStyle/>
          <a:p>
            <a:pPr indent="0" lvl="0" marL="177800" rtl="0" algn="l">
              <a:lnSpc>
                <a:spcPct val="100000"/>
              </a:lnSpc>
              <a:spcBef>
                <a:spcPts val="500"/>
              </a:spcBef>
              <a:spcAft>
                <a:spcPts val="0"/>
              </a:spcAft>
              <a:buSzPts val="1100"/>
              <a:buNone/>
            </a:pPr>
            <a:r>
              <a:rPr lang="en" sz="1500"/>
              <a:t>Scenario</a:t>
            </a:r>
            <a:r>
              <a:rPr b="0" lang="en" sz="1500"/>
              <a:t>:  Within a single wideband link, the AP performs full backoff on a primary channel (on which it sends beacons) and PIFS on the others. If the full backoff channel is not available, the AP cannot transmit</a:t>
            </a:r>
            <a:endParaRPr sz="1100"/>
          </a:p>
          <a:p>
            <a:pPr indent="0" lvl="0" marL="177800" rtl="0" algn="l">
              <a:lnSpc>
                <a:spcPct val="100000"/>
              </a:lnSpc>
              <a:spcBef>
                <a:spcPts val="500"/>
              </a:spcBef>
              <a:spcAft>
                <a:spcPts val="0"/>
              </a:spcAft>
              <a:buSzPts val="1100"/>
              <a:buNone/>
            </a:pPr>
            <a:r>
              <a:rPr lang="en" sz="1500"/>
              <a:t>Solution</a:t>
            </a:r>
            <a:r>
              <a:rPr b="0" lang="en" sz="1500"/>
              <a:t>: The following actions need to be provisioned</a:t>
            </a:r>
            <a:endParaRPr b="0" sz="1400"/>
          </a:p>
          <a:p>
            <a:pPr indent="-260350" lvl="0" marL="431800" rtl="0" algn="l">
              <a:lnSpc>
                <a:spcPct val="100000"/>
              </a:lnSpc>
              <a:spcBef>
                <a:spcPts val="500"/>
              </a:spcBef>
              <a:spcAft>
                <a:spcPts val="0"/>
              </a:spcAft>
              <a:buSzPts val="1100"/>
              <a:buFont typeface="Arial"/>
              <a:buChar char="•"/>
            </a:pPr>
            <a:r>
              <a:rPr b="0" lang="en" sz="1400"/>
              <a:t>Allow the AP to perform full backoff on multiple channels of the link and then choose, which channel should be the beacon channel</a:t>
            </a:r>
            <a:endParaRPr sz="1100"/>
          </a:p>
          <a:p>
            <a:pPr indent="-260350" lvl="0" marL="431800" rtl="0" algn="l">
              <a:lnSpc>
                <a:spcPct val="100000"/>
              </a:lnSpc>
              <a:spcBef>
                <a:spcPts val="500"/>
              </a:spcBef>
              <a:spcAft>
                <a:spcPts val="0"/>
              </a:spcAft>
              <a:buSzPts val="1100"/>
              <a:buFont typeface="Arial"/>
              <a:buChar char="•"/>
            </a:pPr>
            <a:r>
              <a:rPr b="0" lang="en" sz="1400"/>
              <a:t>Ability to switch the beacon channel fast </a:t>
            </a:r>
            <a:endParaRPr sz="1100"/>
          </a:p>
          <a:p>
            <a:pPr indent="-260350" lvl="0" marL="431800" rtl="0" algn="l">
              <a:lnSpc>
                <a:spcPct val="100000"/>
              </a:lnSpc>
              <a:spcBef>
                <a:spcPts val="500"/>
              </a:spcBef>
              <a:spcAft>
                <a:spcPts val="0"/>
              </a:spcAft>
              <a:buSzPts val="1100"/>
              <a:buFont typeface="Arial"/>
              <a:buChar char="•"/>
            </a:pPr>
            <a:r>
              <a:rPr b="0" lang="en" sz="1400"/>
              <a:t>Accommodating  the devices which are in a sleep mode and hence may miss a fast  channel switch. The beacon can be transmitted on multiple channels (the old one and the new one) for a time duration sufficient for all sleeping devices to decode the beacon on the old channel. The beacon on the old channel will indicate the new beacon channel. After this duration expires, the beacon can be transmitted only on the new channel</a:t>
            </a:r>
            <a:endParaRPr sz="1100"/>
          </a:p>
        </p:txBody>
      </p:sp>
      <p:sp>
        <p:nvSpPr>
          <p:cNvPr id="217" name="Google Shape;217;p30"/>
          <p:cNvSpPr txBox="1"/>
          <p:nvPr>
            <p:ph idx="12" type="sldNum"/>
          </p:nvPr>
        </p:nvSpPr>
        <p:spPr>
          <a:xfrm>
            <a:off x="4344988" y="4856561"/>
            <a:ext cx="528525" cy="2727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SzPts val="900"/>
              <a:buNone/>
            </a:pPr>
            <a:r>
              <a:rPr lang="en" sz="900">
                <a:solidFill>
                  <a:srgbClr val="000000"/>
                </a:solidFill>
                <a:latin typeface="Times New Roman"/>
                <a:ea typeface="Times New Roman"/>
                <a:cs typeface="Times New Roman"/>
                <a:sym typeface="Times New Roman"/>
              </a:rPr>
              <a:t>Slide </a:t>
            </a:r>
            <a:fld id="{00000000-1234-1234-1234-123412341234}" type="slidenum">
              <a:rPr lang="en" sz="900">
                <a:solidFill>
                  <a:srgbClr val="000000"/>
                </a:solidFill>
                <a:latin typeface="Times New Roman"/>
                <a:ea typeface="Times New Roman"/>
                <a:cs typeface="Times New Roman"/>
                <a:sym typeface="Times New Roman"/>
              </a:rPr>
              <a:t>‹#›</a:t>
            </a:fld>
            <a:endParaRPr sz="900">
              <a:solidFill>
                <a:srgbClr val="000000"/>
              </a:solidFill>
              <a:latin typeface="Times New Roman"/>
              <a:ea typeface="Times New Roman"/>
              <a:cs typeface="Times New Roman"/>
              <a:sym typeface="Times New Roman"/>
            </a:endParaRPr>
          </a:p>
        </p:txBody>
      </p:sp>
      <p:sp>
        <p:nvSpPr>
          <p:cNvPr id="218" name="Google Shape;218;p30"/>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p>
            <a:pPr indent="0" lvl="0" marL="0" rtl="0" algn="l">
              <a:lnSpc>
                <a:spcPct val="100000"/>
              </a:lnSpc>
              <a:spcBef>
                <a:spcPts val="0"/>
              </a:spcBef>
              <a:spcAft>
                <a:spcPts val="0"/>
              </a:spcAft>
              <a:buSzPts val="1100"/>
              <a:buNone/>
            </a:pPr>
            <a:r>
              <a:rPr lang="en" sz="1100"/>
              <a:t>March 2020</a:t>
            </a:r>
            <a:endParaRPr sz="1100"/>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