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52" r:id="rId11"/>
    <p:sldId id="322" r:id="rId12"/>
    <p:sldId id="351" r:id="rId13"/>
    <p:sldId id="342" r:id="rId14"/>
    <p:sldId id="349" r:id="rId15"/>
    <p:sldId id="333" r:id="rId16"/>
    <p:sldId id="334" r:id="rId17"/>
    <p:sldId id="336" r:id="rId18"/>
    <p:sldId id="329" r:id="rId19"/>
    <p:sldId id="331" r:id="rId20"/>
    <p:sldId id="348" r:id="rId21"/>
    <p:sldId id="339" r:id="rId22"/>
    <p:sldId id="341" r:id="rId23"/>
    <p:sldId id="350" r:id="rId24"/>
    <p:sldId id="343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81" d="100"/>
          <a:sy n="81" d="100"/>
        </p:scale>
        <p:origin x="8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2020-03-05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Document" r:id="rId4" imgW="9526421" imgH="4418633" progId="Word.Document.8">
                  <p:embed/>
                </p:oleObj>
              </mc:Choice>
              <mc:Fallback>
                <p:oleObj name="Document" r:id="rId4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following in 11be?</a:t>
            </a:r>
            <a:endParaRPr lang="en-US" sz="2800" dirty="0"/>
          </a:p>
          <a:p>
            <a:pPr lvl="1"/>
            <a:r>
              <a:rPr lang="en-US" dirty="0"/>
              <a:t>Preamble of primary 20MHz channel shall not be punctured in any </a:t>
            </a:r>
            <a:r>
              <a:rPr lang="en-US" dirty="0" smtClean="0"/>
              <a:t>PPDU (except TB PPDU).</a:t>
            </a:r>
            <a:endParaRPr lang="en-US" sz="24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552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U-SIG in each 80MHz shall carry puncturing channel info for at-least the specific 80MHz where it is transmitted? </a:t>
            </a:r>
          </a:p>
          <a:p>
            <a:pPr lvl="1"/>
            <a:r>
              <a:rPr lang="en-US" dirty="0"/>
              <a:t>Note1: Each STA needs to decode U-SIG in only one 80MHz segment</a:t>
            </a:r>
          </a:p>
          <a:p>
            <a:pPr lvl="1"/>
            <a:r>
              <a:rPr lang="en-US" dirty="0"/>
              <a:t>Note2: Within each 80MHz segment, U-SIG is duplicated in every non-punctured 20MHz</a:t>
            </a:r>
          </a:p>
          <a:p>
            <a:pPr lvl="1"/>
            <a:r>
              <a:rPr lang="en-US" dirty="0"/>
              <a:t>Whether BW/Puncturing info can be different for different 80MHz is TBD</a:t>
            </a:r>
          </a:p>
          <a:p>
            <a:pPr lvl="1"/>
            <a:r>
              <a:rPr lang="en-US" dirty="0" smtClean="0"/>
              <a:t>Whether </a:t>
            </a:r>
            <a:r>
              <a:rPr lang="en-US" dirty="0"/>
              <a:t>BW and puncturing info bits in U-SIG are carried as a combined or a separate field is TBD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have STA-ID related information in an EHT PPDU </a:t>
            </a:r>
            <a:r>
              <a:rPr lang="en-US" dirty="0" smtClean="0"/>
              <a:t>preamble sent </a:t>
            </a:r>
            <a:r>
              <a:rPr lang="en-US" dirty="0"/>
              <a:t>to a single </a:t>
            </a:r>
            <a:r>
              <a:rPr lang="en-US" dirty="0" smtClean="0"/>
              <a:t>user and multiple users? TB PPDU is TBD.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12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Option1: U-SIG informs PPDU BW and all puncturing pattern</a:t>
            </a:r>
          </a:p>
          <a:p>
            <a:pPr lvl="1"/>
            <a:r>
              <a:rPr lang="en-US" sz="1100" dirty="0" smtClean="0"/>
              <a:t>Assigning one pattern as one option</a:t>
            </a:r>
          </a:p>
          <a:p>
            <a:pPr lvl="2"/>
            <a:r>
              <a:rPr lang="en-US" sz="1050" dirty="0"/>
              <a:t>e.g. 0: </a:t>
            </a:r>
            <a:r>
              <a:rPr lang="en-US" sz="1050" dirty="0" smtClean="0"/>
              <a:t>20MHz, 1</a:t>
            </a:r>
            <a:r>
              <a:rPr lang="en-US" sz="1050" dirty="0"/>
              <a:t>: </a:t>
            </a:r>
            <a:r>
              <a:rPr lang="en-US" sz="1050" dirty="0" smtClean="0"/>
              <a:t>40MHz, 2</a:t>
            </a:r>
            <a:r>
              <a:rPr lang="en-US" sz="1050" dirty="0"/>
              <a:t>: </a:t>
            </a:r>
            <a:r>
              <a:rPr lang="en-US" sz="1050" dirty="0" smtClean="0"/>
              <a:t>80MHz, 3</a:t>
            </a:r>
            <a:r>
              <a:rPr lang="en-US" sz="1050" dirty="0"/>
              <a:t>: </a:t>
            </a:r>
            <a:r>
              <a:rPr lang="en-US" sz="1050" dirty="0" smtClean="0"/>
              <a:t>160/80+80MHz, 4</a:t>
            </a:r>
            <a:r>
              <a:rPr lang="en-US" sz="1050" dirty="0"/>
              <a:t>: </a:t>
            </a:r>
            <a:r>
              <a:rPr lang="en-US" sz="1050" dirty="0" smtClean="0"/>
              <a:t>240/160+80MHz, 5</a:t>
            </a:r>
            <a:r>
              <a:rPr lang="en-US" sz="1050" dirty="0"/>
              <a:t>: </a:t>
            </a:r>
            <a:r>
              <a:rPr lang="en-US" sz="1050" dirty="0" smtClean="0"/>
              <a:t>320/160+160MHz, 6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</a:t>
            </a:r>
            <a:r>
              <a:rPr lang="en-US" sz="1050" dirty="0" smtClean="0"/>
              <a:t>[x </a:t>
            </a:r>
            <a:r>
              <a:rPr lang="en-US" sz="1050" dirty="0"/>
              <a:t>1 1 </a:t>
            </a:r>
            <a:r>
              <a:rPr lang="en-US" sz="1050" dirty="0" smtClean="0"/>
              <a:t>1], 7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x 1 </a:t>
            </a:r>
            <a:r>
              <a:rPr lang="en-US" sz="1050" dirty="0"/>
              <a:t>1</a:t>
            </a:r>
            <a:r>
              <a:rPr lang="en-US" sz="1050" dirty="0" smtClean="0"/>
              <a:t>], 8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1 x </a:t>
            </a:r>
            <a:r>
              <a:rPr lang="en-US" sz="1050" dirty="0"/>
              <a:t>1</a:t>
            </a:r>
            <a:r>
              <a:rPr lang="en-US" sz="1050" dirty="0" smtClean="0"/>
              <a:t>], 9: </a:t>
            </a:r>
            <a:r>
              <a:rPr lang="en-US" sz="1050" dirty="0" err="1" smtClean="0"/>
              <a:t>Agg</a:t>
            </a:r>
            <a:r>
              <a:rPr lang="en-US" sz="1050" dirty="0" smtClean="0"/>
              <a:t> 60MHz [1 1 1 x]</a:t>
            </a:r>
          </a:p>
          <a:p>
            <a:pPr lvl="2"/>
            <a:r>
              <a:rPr lang="en-GB" sz="1050" dirty="0" smtClean="0"/>
              <a:t>1 or x represents each 20MHz channel and 1 </a:t>
            </a:r>
            <a:r>
              <a:rPr lang="en-GB" sz="1050" dirty="0"/>
              <a:t>means non-punctured, x means </a:t>
            </a:r>
            <a:r>
              <a:rPr lang="en-GB" sz="1050" dirty="0" smtClean="0"/>
              <a:t>punctured</a:t>
            </a:r>
            <a:endParaRPr lang="en-US" sz="1050" dirty="0"/>
          </a:p>
          <a:p>
            <a:pPr lvl="1"/>
            <a:r>
              <a:rPr lang="en-US" sz="1100" dirty="0" smtClean="0"/>
              <a:t>By allocating current 80MHz pattern as a first pattern, 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party STA can understand puncturing pattern at least for 80MHz </a:t>
            </a:r>
          </a:p>
          <a:p>
            <a:pPr lvl="2"/>
            <a:r>
              <a:rPr lang="en-US" sz="1050" dirty="0" smtClean="0"/>
              <a:t>e.g. Actual pattern: [1 1 1 1 x 1 1 1]</a:t>
            </a:r>
          </a:p>
          <a:p>
            <a:pPr lvl="3"/>
            <a:r>
              <a:rPr lang="en-US" sz="900" dirty="0" smtClean="0"/>
              <a:t>In lower 80MHz channel, BW field in U-SIG indicates [1 1 1 1 x 1 1 1] </a:t>
            </a:r>
          </a:p>
          <a:p>
            <a:pPr lvl="3"/>
            <a:r>
              <a:rPr lang="en-US" sz="900" dirty="0" smtClean="0"/>
              <a:t>In upper 80MHz channel, BW field in U-SIG indicates [x 1 1 1 1 1 1 1]</a:t>
            </a:r>
          </a:p>
          <a:p>
            <a:pPr lvl="2"/>
            <a:r>
              <a:rPr lang="en-US" sz="1050" dirty="0" smtClean="0"/>
              <a:t>Intended receiver already knows BSS BW channel construction</a:t>
            </a:r>
          </a:p>
          <a:p>
            <a:pPr lvl="1"/>
            <a:r>
              <a:rPr lang="en-US" sz="1100" dirty="0" smtClean="0"/>
              <a:t>Total 40 cases excepts puncturing first 80MHz</a:t>
            </a:r>
          </a:p>
          <a:p>
            <a:pPr lvl="2"/>
            <a:r>
              <a:rPr lang="en-US" sz="900" dirty="0"/>
              <a:t>0: </a:t>
            </a:r>
            <a:r>
              <a:rPr lang="en-US" sz="900" dirty="0" smtClean="0"/>
              <a:t>20MHz, 1</a:t>
            </a:r>
            <a:r>
              <a:rPr lang="en-US" sz="900" dirty="0"/>
              <a:t>: </a:t>
            </a:r>
            <a:r>
              <a:rPr lang="en-US" sz="900" dirty="0" smtClean="0"/>
              <a:t>40MHz, 2</a:t>
            </a:r>
            <a:r>
              <a:rPr lang="en-US" sz="900" dirty="0"/>
              <a:t>: </a:t>
            </a:r>
            <a:r>
              <a:rPr lang="en-US" sz="900" dirty="0" smtClean="0"/>
              <a:t>80MHz, 3</a:t>
            </a:r>
            <a:r>
              <a:rPr lang="en-US" sz="900" dirty="0"/>
              <a:t>: </a:t>
            </a:r>
            <a:r>
              <a:rPr lang="en-US" sz="900" dirty="0" smtClean="0"/>
              <a:t>160/80+80MHz, 4</a:t>
            </a:r>
            <a:r>
              <a:rPr lang="en-US" sz="900" dirty="0"/>
              <a:t>: 240/160+80MHz </a:t>
            </a:r>
            <a:r>
              <a:rPr lang="en-US" sz="900" dirty="0" smtClean="0"/>
              <a:t>, 5</a:t>
            </a:r>
            <a:r>
              <a:rPr lang="en-US" sz="900" dirty="0"/>
              <a:t>: </a:t>
            </a:r>
            <a:r>
              <a:rPr lang="en-US" sz="900" dirty="0" smtClean="0"/>
              <a:t>320/160+160MHz, </a:t>
            </a:r>
          </a:p>
          <a:p>
            <a:pPr lvl="2"/>
            <a:r>
              <a:rPr lang="en-US" sz="900" dirty="0" smtClean="0"/>
              <a:t>6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</a:t>
            </a:r>
            <a:r>
              <a:rPr lang="en-US" sz="900" dirty="0" smtClean="0"/>
              <a:t>[x </a:t>
            </a:r>
            <a:r>
              <a:rPr lang="en-US" sz="900" dirty="0"/>
              <a:t>1 1 </a:t>
            </a:r>
            <a:r>
              <a:rPr lang="en-US" sz="900" dirty="0" smtClean="0"/>
              <a:t>1], 7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x 1 </a:t>
            </a:r>
            <a:r>
              <a:rPr lang="en-US" sz="900" dirty="0"/>
              <a:t>1</a:t>
            </a:r>
            <a:r>
              <a:rPr lang="en-US" sz="900" dirty="0" smtClean="0"/>
              <a:t>], 8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1 x </a:t>
            </a:r>
            <a:r>
              <a:rPr lang="en-US" sz="900" dirty="0"/>
              <a:t>1</a:t>
            </a:r>
            <a:r>
              <a:rPr lang="en-US" sz="900" dirty="0" smtClean="0"/>
              <a:t>], 9: </a:t>
            </a:r>
            <a:r>
              <a:rPr lang="en-US" sz="900" dirty="0" err="1"/>
              <a:t>Agg</a:t>
            </a:r>
            <a:r>
              <a:rPr lang="en-US" sz="900" dirty="0"/>
              <a:t> 60MHz [1 1 </a:t>
            </a:r>
            <a:r>
              <a:rPr lang="en-US" sz="900" dirty="0" smtClean="0"/>
              <a:t>1 x], </a:t>
            </a:r>
          </a:p>
          <a:p>
            <a:pPr lvl="2"/>
            <a:r>
              <a:rPr lang="en-US" sz="900" dirty="0" smtClean="0"/>
              <a:t>10: </a:t>
            </a:r>
            <a:r>
              <a:rPr lang="en-US" sz="900" dirty="0" err="1"/>
              <a:t>Agg</a:t>
            </a:r>
            <a:r>
              <a:rPr lang="en-US" sz="900" dirty="0"/>
              <a:t> 120MHz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</a:t>
            </a:r>
            <a:r>
              <a:rPr lang="en-US" sz="900" dirty="0" smtClean="0"/>
              <a:t>], 11: </a:t>
            </a:r>
            <a:r>
              <a:rPr lang="en-US" sz="900" dirty="0" err="1"/>
              <a:t>Agg</a:t>
            </a:r>
            <a:r>
              <a:rPr lang="en-US" sz="900" dirty="0"/>
              <a:t> 120MHz [1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12: </a:t>
            </a:r>
            <a:r>
              <a:rPr lang="en-US" sz="900" dirty="0" err="1"/>
              <a:t>Agg</a:t>
            </a:r>
            <a:r>
              <a:rPr lang="en-US" sz="900" dirty="0"/>
              <a:t> 120MHz [1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13: </a:t>
            </a:r>
            <a:r>
              <a:rPr lang="en-US" sz="900" dirty="0" err="1"/>
              <a:t>Agg</a:t>
            </a:r>
            <a:r>
              <a:rPr lang="en-US" sz="900" dirty="0"/>
              <a:t> 120MHz [1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14: </a:t>
            </a:r>
            <a:r>
              <a:rPr lang="en-US" sz="900" dirty="0" err="1"/>
              <a:t>Agg</a:t>
            </a:r>
            <a:r>
              <a:rPr lang="en-US" sz="900" dirty="0"/>
              <a:t> 140MHz </a:t>
            </a:r>
            <a:r>
              <a:rPr lang="en-US" sz="900" dirty="0" smtClean="0"/>
              <a:t>[x 1 </a:t>
            </a:r>
            <a:r>
              <a:rPr lang="en-US" sz="900" dirty="0"/>
              <a:t>1 1 1 1 1 1</a:t>
            </a:r>
            <a:r>
              <a:rPr lang="en-US" sz="900" dirty="0" smtClean="0"/>
              <a:t>], 15: </a:t>
            </a:r>
            <a:r>
              <a:rPr lang="en-US" sz="900" dirty="0" err="1"/>
              <a:t>Agg</a:t>
            </a:r>
            <a:r>
              <a:rPr lang="en-US" sz="900" dirty="0"/>
              <a:t> 140MHz [1 x 1 1 1 1 1 1</a:t>
            </a:r>
            <a:r>
              <a:rPr lang="en-US" sz="900" dirty="0" smtClean="0"/>
              <a:t>], 16: </a:t>
            </a:r>
            <a:r>
              <a:rPr lang="en-US" sz="900" dirty="0" err="1"/>
              <a:t>Agg</a:t>
            </a:r>
            <a:r>
              <a:rPr lang="en-US" sz="900" dirty="0"/>
              <a:t> 140MHz [1 1 x 1 1 1 1 1</a:t>
            </a:r>
            <a:r>
              <a:rPr lang="en-US" sz="900" dirty="0" smtClean="0"/>
              <a:t>], 17: </a:t>
            </a:r>
            <a:r>
              <a:rPr lang="en-US" sz="900" dirty="0" err="1"/>
              <a:t>Agg</a:t>
            </a:r>
            <a:r>
              <a:rPr lang="en-US" sz="900" dirty="0"/>
              <a:t> 140MHz [1 1 1 x 1 1 1 1</a:t>
            </a:r>
            <a:r>
              <a:rPr lang="en-US" sz="900" dirty="0" smtClean="0"/>
              <a:t>], 18: </a:t>
            </a:r>
            <a:r>
              <a:rPr lang="en-US" sz="900" dirty="0" err="1"/>
              <a:t>Agg</a:t>
            </a:r>
            <a:r>
              <a:rPr lang="en-US" sz="900" dirty="0"/>
              <a:t> 140MHz [1 1 1 1 x 1 1 1</a:t>
            </a:r>
            <a:r>
              <a:rPr lang="en-US" sz="900" dirty="0" smtClean="0"/>
              <a:t>], 19: </a:t>
            </a:r>
            <a:r>
              <a:rPr lang="en-US" sz="900" dirty="0" err="1"/>
              <a:t>Agg</a:t>
            </a:r>
            <a:r>
              <a:rPr lang="en-US" sz="900" dirty="0"/>
              <a:t> 140MHz [1 1 1 1 1 x 1 1</a:t>
            </a:r>
            <a:r>
              <a:rPr lang="en-US" sz="900" dirty="0" smtClean="0"/>
              <a:t>], 20: </a:t>
            </a:r>
            <a:r>
              <a:rPr lang="en-US" sz="900" dirty="0" err="1"/>
              <a:t>Agg</a:t>
            </a:r>
            <a:r>
              <a:rPr lang="en-US" sz="900" dirty="0"/>
              <a:t> 140MHz [1 1 1 1 1 1 x 1</a:t>
            </a:r>
            <a:r>
              <a:rPr lang="en-US" sz="900" dirty="0" smtClean="0"/>
              <a:t>], 21: </a:t>
            </a:r>
            <a:r>
              <a:rPr lang="en-US" sz="900" dirty="0" err="1"/>
              <a:t>Agg</a:t>
            </a:r>
            <a:r>
              <a:rPr lang="en-US" sz="900" dirty="0"/>
              <a:t> 140MHz [1 1 1 1 1 1 1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22: </a:t>
            </a:r>
            <a:r>
              <a:rPr lang="en-US" sz="900" dirty="0" err="1"/>
              <a:t>Agg</a:t>
            </a:r>
            <a:r>
              <a:rPr lang="en-US" sz="900" dirty="0"/>
              <a:t> 160MHz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23: </a:t>
            </a:r>
            <a:r>
              <a:rPr lang="en-US" sz="900" dirty="0" err="1"/>
              <a:t>Agg</a:t>
            </a:r>
            <a:r>
              <a:rPr lang="en-US" sz="900" dirty="0"/>
              <a:t> 160MHz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24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200MHz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</a:t>
            </a:r>
            <a:r>
              <a:rPr lang="en-US" sz="900" dirty="0" smtClean="0"/>
              <a:t>], 25: </a:t>
            </a:r>
            <a:r>
              <a:rPr lang="en-US" sz="900" dirty="0" err="1"/>
              <a:t>Agg</a:t>
            </a:r>
            <a:r>
              <a:rPr lang="en-US" sz="900" dirty="0"/>
              <a:t> 200MHz [1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26: </a:t>
            </a:r>
            <a:r>
              <a:rPr lang="en-US" sz="900" dirty="0" err="1"/>
              <a:t>Agg</a:t>
            </a:r>
            <a:r>
              <a:rPr lang="en-US" sz="900" dirty="0"/>
              <a:t> 200MHz [1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27: </a:t>
            </a:r>
            <a:r>
              <a:rPr lang="en-US" sz="900" dirty="0" err="1"/>
              <a:t>Agg</a:t>
            </a:r>
            <a:r>
              <a:rPr lang="en-US" sz="900" dirty="0"/>
              <a:t> 200MHz [1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28: </a:t>
            </a:r>
            <a:r>
              <a:rPr lang="en-US" sz="900" dirty="0" err="1"/>
              <a:t>Agg</a:t>
            </a:r>
            <a:r>
              <a:rPr lang="en-US" sz="900" dirty="0"/>
              <a:t> 200MHz [1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29: </a:t>
            </a:r>
            <a:r>
              <a:rPr lang="en-US" sz="900" dirty="0" err="1"/>
              <a:t>Agg</a:t>
            </a:r>
            <a:r>
              <a:rPr lang="en-US" sz="900" dirty="0"/>
              <a:t> 200MHz [1 1 1 1 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30: </a:t>
            </a:r>
            <a:r>
              <a:rPr lang="en-US" sz="900" dirty="0" err="1"/>
              <a:t>Agg</a:t>
            </a:r>
            <a:r>
              <a:rPr lang="en-US" sz="900" dirty="0"/>
              <a:t> 240MHz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31: </a:t>
            </a:r>
            <a:r>
              <a:rPr lang="en-US" sz="900" dirty="0" err="1"/>
              <a:t>Agg</a:t>
            </a:r>
            <a:r>
              <a:rPr lang="en-US" sz="900" dirty="0"/>
              <a:t> 240MHz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32: </a:t>
            </a:r>
            <a:r>
              <a:rPr lang="en-US" sz="900" dirty="0" err="1"/>
              <a:t>Agg</a:t>
            </a:r>
            <a:r>
              <a:rPr lang="en-US" sz="900" dirty="0"/>
              <a:t> 240MHz [1 1 1 1 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33: </a:t>
            </a:r>
            <a:r>
              <a:rPr lang="en-US" sz="900" dirty="0" err="1"/>
              <a:t>Agg</a:t>
            </a:r>
            <a:r>
              <a:rPr lang="en-US" sz="900" dirty="0"/>
              <a:t> 280MHz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1 1 1 1 1 1 1 1 1 1 1 1</a:t>
            </a:r>
            <a:r>
              <a:rPr lang="en-US" sz="900" dirty="0" smtClean="0"/>
              <a:t>], 34: </a:t>
            </a:r>
            <a:r>
              <a:rPr lang="en-US" sz="900" dirty="0" err="1"/>
              <a:t>Agg</a:t>
            </a:r>
            <a:r>
              <a:rPr lang="en-US" sz="900" dirty="0"/>
              <a:t> 280MHz [1 1 x </a:t>
            </a:r>
            <a:r>
              <a:rPr lang="en-US" sz="900" dirty="0" err="1"/>
              <a:t>x</a:t>
            </a:r>
            <a:r>
              <a:rPr lang="en-US" sz="900" dirty="0"/>
              <a:t> 1 1 1 1 1 1 1 1 1 1 1 1</a:t>
            </a:r>
            <a:r>
              <a:rPr lang="en-US" sz="900" dirty="0" smtClean="0"/>
              <a:t>], 35: </a:t>
            </a:r>
            <a:r>
              <a:rPr lang="en-US" sz="900" dirty="0" err="1"/>
              <a:t>Agg</a:t>
            </a:r>
            <a:r>
              <a:rPr lang="en-US" sz="900" dirty="0"/>
              <a:t> 280MHz [1 1 1 1 x </a:t>
            </a:r>
            <a:r>
              <a:rPr lang="en-US" sz="900" dirty="0" err="1"/>
              <a:t>x</a:t>
            </a:r>
            <a:r>
              <a:rPr lang="en-US" sz="900" dirty="0"/>
              <a:t> 1 1 1 1 1 1 1 1 1 1</a:t>
            </a:r>
            <a:r>
              <a:rPr lang="en-US" sz="900" dirty="0" smtClean="0"/>
              <a:t>], 36: </a:t>
            </a:r>
            <a:r>
              <a:rPr lang="en-US" sz="900" dirty="0" err="1"/>
              <a:t>Agg</a:t>
            </a:r>
            <a:r>
              <a:rPr lang="en-US" sz="900" dirty="0"/>
              <a:t> 280MHz [1 1 1 1 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37: </a:t>
            </a:r>
            <a:r>
              <a:rPr lang="en-US" sz="900" dirty="0" err="1"/>
              <a:t>Agg</a:t>
            </a:r>
            <a:r>
              <a:rPr lang="en-US" sz="900" dirty="0"/>
              <a:t> 280MHz [1 1 1 1 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38: </a:t>
            </a:r>
            <a:r>
              <a:rPr lang="en-US" sz="900" dirty="0" err="1"/>
              <a:t>Agg</a:t>
            </a:r>
            <a:r>
              <a:rPr lang="en-US" sz="900" dirty="0"/>
              <a:t> 280MHz [1 1 1 1 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39: </a:t>
            </a:r>
            <a:r>
              <a:rPr lang="en-US" sz="900" dirty="0" err="1"/>
              <a:t>Agg</a:t>
            </a:r>
            <a:r>
              <a:rPr lang="en-US" sz="900" dirty="0"/>
              <a:t> 280MHz [1 1 1 1 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40</a:t>
            </a:r>
            <a:r>
              <a:rPr lang="en-GB" sz="900" dirty="0" smtClean="0"/>
              <a:t>: </a:t>
            </a:r>
            <a:r>
              <a:rPr lang="en-GB" sz="900" dirty="0" err="1"/>
              <a:t>Agg</a:t>
            </a:r>
            <a:r>
              <a:rPr lang="en-GB" sz="900" dirty="0"/>
              <a:t> </a:t>
            </a:r>
            <a:r>
              <a:rPr lang="en-GB" sz="900" dirty="0" smtClean="0"/>
              <a:t>280MHz </a:t>
            </a:r>
            <a:r>
              <a:rPr lang="en-GB" sz="900" dirty="0"/>
              <a:t>[1 1 1 1 1 1 1 1 1 1 1 1 1 1 x x] </a:t>
            </a:r>
            <a:endParaRPr lang="en-GB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2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22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3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</a:t>
            </a:r>
            <a:r>
              <a:rPr lang="en-US" dirty="0" smtClean="0"/>
              <a:t>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</a:t>
            </a:r>
            <a:r>
              <a:rPr lang="en-US" dirty="0" smtClean="0"/>
              <a:t>40 </a:t>
            </a:r>
            <a:r>
              <a:rPr lang="en-US" dirty="0"/>
              <a:t>options to inform exact puncturing pattern without knowing primary </a:t>
            </a:r>
            <a:r>
              <a:rPr lang="en-US" dirty="0" smtClean="0"/>
              <a:t>channel, see appendix)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135586</TotalTime>
  <Words>4469</Words>
  <Application>Microsoft Office PowerPoint</Application>
  <PresentationFormat>On-screen Show (4:3)</PresentationFormat>
  <Paragraphs>417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Straw Poll #3</vt:lpstr>
      <vt:lpstr>Reference</vt:lpstr>
      <vt:lpstr>Appendix: BW field option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  <vt:lpstr>Straw Poll #1</vt:lpstr>
      <vt:lpstr>Straw Poll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2120</cp:revision>
  <cp:lastPrinted>1998-02-10T13:28:06Z</cp:lastPrinted>
  <dcterms:created xsi:type="dcterms:W3CDTF">2007-05-21T21:00:37Z</dcterms:created>
  <dcterms:modified xsi:type="dcterms:W3CDTF">2020-04-06T17:04:32Z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