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316" r:id="rId3"/>
    <p:sldId id="311" r:id="rId4"/>
    <p:sldId id="312" r:id="rId5"/>
    <p:sldId id="317" r:id="rId6"/>
    <p:sldId id="320" r:id="rId7"/>
    <p:sldId id="321" r:id="rId8"/>
    <p:sldId id="322" r:id="rId9"/>
    <p:sldId id="309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9462" autoAdjust="0"/>
  </p:normalViewPr>
  <p:slideViewPr>
    <p:cSldViewPr>
      <p:cViewPr varScale="1">
        <p:scale>
          <a:sx n="70" d="100"/>
          <a:sy n="70" d="100"/>
        </p:scale>
        <p:origin x="117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92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61910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3214" y="6475413"/>
            <a:ext cx="166071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Frank Hsu 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64968" y="6475413"/>
            <a:ext cx="157895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Frank Hsu,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26495" y="6475413"/>
            <a:ext cx="16174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Frank Hsu, </a:t>
            </a:r>
            <a:r>
              <a:rPr lang="en-US" altLang="ko-KR" dirty="0" err="1" smtClean="0"/>
              <a:t>Mediatek</a:t>
            </a:r>
            <a:r>
              <a:rPr lang="en-US" altLang="ko-KR" dirty="0" smtClean="0"/>
              <a:t>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802.11-20/0280r2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9081" y="6475413"/>
            <a:ext cx="130484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Frank Hsu,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zh-TW" sz="2800" dirty="0" smtClean="0"/>
              <a:t>Link Enablement Considerations</a:t>
            </a:r>
            <a:endParaRPr lang="en-US" sz="2800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2020-03-08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1315" name="Object 2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2913130"/>
              </p:ext>
            </p:extLst>
          </p:nvPr>
        </p:nvGraphicFramePr>
        <p:xfrm>
          <a:off x="923925" y="2832100"/>
          <a:ext cx="6778625" cy="308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6" name="Document" r:id="rId4" imgW="8504487" imgH="3862929" progId="Word.Document.8">
                  <p:embed/>
                </p:oleObj>
              </mc:Choice>
              <mc:Fallback>
                <p:oleObj name="Document" r:id="rId4" imgW="8504487" imgH="3862929" progId="Word.Document.8">
                  <p:embed/>
                  <p:pic>
                    <p:nvPicPr>
                      <p:cNvPr id="0" name="Picture 2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3925" y="2832100"/>
                        <a:ext cx="6778625" cy="3081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Re-cap of Link Enablement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Passed motions</a:t>
            </a:r>
          </a:p>
          <a:p>
            <a:pPr lvl="1"/>
            <a:r>
              <a:rPr lang="en-US" b="1" dirty="0"/>
              <a:t>For each of the enabled links, frame exchanges are possible when the corresponding non-AP STA of the enabled link is in the awake state.</a:t>
            </a:r>
          </a:p>
          <a:p>
            <a:pPr lvl="2"/>
            <a:r>
              <a:rPr lang="en-US" dirty="0"/>
              <a:t>NOTE-A link is enabled when that link can be used to exchange frames subject to STA power states.</a:t>
            </a:r>
          </a:p>
          <a:p>
            <a:pPr lvl="2"/>
            <a:r>
              <a:rPr lang="en-US" dirty="0"/>
              <a:t>NOTE-When a link is disabled (i.e. not enabled) by an MLD the frame exchanges are not possible</a:t>
            </a:r>
            <a:r>
              <a:rPr lang="en-US" dirty="0" smtClean="0"/>
              <a:t>.</a:t>
            </a:r>
          </a:p>
          <a:p>
            <a:pPr lvl="1"/>
            <a:r>
              <a:rPr lang="en-US" b="1" dirty="0"/>
              <a:t>A link, that is setup as part of a multi-link setup, is defined as Enabled if that link can be used for frame exchange and at least one TID is mapped to that link</a:t>
            </a:r>
          </a:p>
          <a:p>
            <a:pPr lvl="2"/>
            <a:r>
              <a:rPr lang="en-US" dirty="0"/>
              <a:t>Note: frame exchange on a link is subject to the power state of the corresponding non-AP </a:t>
            </a:r>
            <a:r>
              <a:rPr lang="en-US" dirty="0" smtClean="0"/>
              <a:t>STA</a:t>
            </a:r>
          </a:p>
          <a:p>
            <a:r>
              <a:rPr lang="en-US" dirty="0" smtClean="0"/>
              <a:t>Status of a link can switch from enable to disable and vice </a:t>
            </a:r>
            <a:r>
              <a:rPr lang="en-US" dirty="0" smtClean="0"/>
              <a:t>versa through </a:t>
            </a:r>
            <a:r>
              <a:rPr lang="en-US" dirty="0"/>
              <a:t>TID-mapping update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47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from Disable back to Enable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723900" y="1447800"/>
            <a:ext cx="7772400" cy="4953000"/>
          </a:xfrm>
        </p:spPr>
        <p:txBody>
          <a:bodyPr/>
          <a:lstStyle/>
          <a:p>
            <a:r>
              <a:rPr lang="en-US" dirty="0" smtClean="0"/>
              <a:t>In a disable state, hardware, including RF radio, digital circuits, MCU, and memories of the link may be in various conditions</a:t>
            </a:r>
          </a:p>
          <a:p>
            <a:pPr lvl="1"/>
            <a:r>
              <a:rPr lang="en-US" dirty="0" smtClean="0"/>
              <a:t>Different levels of power save</a:t>
            </a:r>
          </a:p>
          <a:p>
            <a:pPr lvl="1"/>
            <a:r>
              <a:rPr lang="en-US" dirty="0" smtClean="0"/>
              <a:t>Use for other connectivity purposes, such as Bluetooth and sensing</a:t>
            </a:r>
          </a:p>
          <a:p>
            <a:r>
              <a:rPr lang="en-US" dirty="0" smtClean="0"/>
              <a:t>How much time required to bring back the link to enable is very different</a:t>
            </a:r>
          </a:p>
          <a:p>
            <a:pPr lvl="1"/>
            <a:r>
              <a:rPr lang="en-US" altLang="zh-TW" dirty="0"/>
              <a:t>H</a:t>
            </a:r>
            <a:r>
              <a:rPr lang="en-US" dirty="0"/>
              <a:t>ardware of each link being highly </a:t>
            </a:r>
            <a:r>
              <a:rPr lang="en-US" dirty="0" smtClean="0"/>
              <a:t>integrated or </a:t>
            </a:r>
            <a:r>
              <a:rPr lang="en-US" dirty="0"/>
              <a:t>being from separate modules (chipsets) results in different requirements</a:t>
            </a:r>
            <a:endParaRPr lang="en-US" dirty="0" smtClean="0"/>
          </a:p>
          <a:p>
            <a:pPr lvl="1"/>
            <a:r>
              <a:rPr lang="en-US" dirty="0" smtClean="0"/>
              <a:t>Highly implementation specific and dependent of resource allocation design of the non-AP STA</a:t>
            </a:r>
          </a:p>
          <a:p>
            <a:r>
              <a:rPr lang="en-US" dirty="0" smtClean="0"/>
              <a:t>Link configuration can be </a:t>
            </a:r>
            <a:r>
              <a:rPr lang="en-US" dirty="0" smtClean="0"/>
              <a:t>updated after </a:t>
            </a:r>
            <a:r>
              <a:rPr lang="en-US" dirty="0" smtClean="0"/>
              <a:t>being enabled again, such as operational mode change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8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Levels of Power Save  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19320"/>
          </a:xfrm>
        </p:spPr>
        <p:txBody>
          <a:bodyPr/>
          <a:lstStyle/>
          <a:p>
            <a:r>
              <a:rPr lang="en-US" dirty="0" smtClean="0"/>
              <a:t>Disable link’s hardware could be in different levels of power save</a:t>
            </a:r>
          </a:p>
          <a:p>
            <a:r>
              <a:rPr lang="en-US" dirty="0" smtClean="0"/>
              <a:t>Time required to back to active ranges from several </a:t>
            </a:r>
            <a:r>
              <a:rPr lang="en-US" dirty="0" err="1" smtClean="0"/>
              <a:t>nano</a:t>
            </a:r>
            <a:r>
              <a:rPr lang="en-US" dirty="0" smtClean="0"/>
              <a:t> seconds to tens of TXOP</a:t>
            </a:r>
          </a:p>
          <a:p>
            <a:pPr lvl="1"/>
            <a:r>
              <a:rPr lang="en-US" dirty="0" smtClean="0"/>
              <a:t>“active” here means being able to exchange frames</a:t>
            </a: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9" name="內容版面配置區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7344393"/>
              </p:ext>
            </p:extLst>
          </p:nvPr>
        </p:nvGraphicFramePr>
        <p:xfrm>
          <a:off x="886364" y="3733800"/>
          <a:ext cx="7447471" cy="266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9033"/>
                <a:gridCol w="3676596"/>
                <a:gridCol w="2371842"/>
              </a:tblGrid>
              <a:tr h="617347">
                <a:tc>
                  <a:txBody>
                    <a:bodyPr/>
                    <a:lstStyle/>
                    <a:p>
                      <a:r>
                        <a:rPr lang="en-US" dirty="0" smtClean="0"/>
                        <a:t>Mode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 required</a:t>
                      </a:r>
                      <a:r>
                        <a:rPr lang="en-US" baseline="0" dirty="0" smtClean="0"/>
                        <a:t> to back active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Idle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Partial digital circuits are clock gated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several clock ticks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Light Sleep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Baseband </a:t>
                      </a:r>
                      <a:r>
                        <a:rPr lang="en-US" baseline="0" dirty="0" smtClean="0"/>
                        <a:t>and partial RF are OFF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100us ~</a:t>
                      </a:r>
                      <a:r>
                        <a:rPr lang="en-US" baseline="0" dirty="0" smtClean="0"/>
                        <a:t> 300us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Deep Sleep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Partial system </a:t>
                      </a:r>
                      <a:r>
                        <a:rPr lang="en-US" smtClean="0"/>
                        <a:t>is OFF</a:t>
                      </a:r>
                      <a:r>
                        <a:rPr lang="en-US" dirty="0" smtClean="0"/>
                        <a:t>, including memories and CPUs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5ms ~ 30ms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Shutdown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r>
                        <a:rPr lang="en-US" baseline="0" dirty="0" smtClean="0"/>
                        <a:t> RF, analog, and digital circuits are OFF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 100 </a:t>
                      </a:r>
                      <a:r>
                        <a:rPr lang="en-US" dirty="0" err="1" smtClean="0"/>
                        <a:t>ms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571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11ba Wake-up Operation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7613"/>
          </a:xfrm>
        </p:spPr>
        <p:txBody>
          <a:bodyPr/>
          <a:lstStyle/>
          <a:p>
            <a:r>
              <a:rPr lang="en-US" dirty="0"/>
              <a:t>Transition </a:t>
            </a:r>
            <a:r>
              <a:rPr lang="en-US" dirty="0" smtClean="0"/>
              <a:t>Delay in the capability element</a:t>
            </a:r>
          </a:p>
          <a:p>
            <a:pPr lvl="1"/>
            <a:r>
              <a:rPr lang="en-US" dirty="0" smtClean="0"/>
              <a:t>Indicates the maximum time </a:t>
            </a:r>
            <a:r>
              <a:rPr lang="en-US" dirty="0"/>
              <a:t>that the non-AP STA </a:t>
            </a:r>
            <a:r>
              <a:rPr lang="en-US" dirty="0" smtClean="0"/>
              <a:t>requires </a:t>
            </a:r>
            <a:r>
              <a:rPr lang="en-US" dirty="0"/>
              <a:t>to transition from </a:t>
            </a:r>
            <a:r>
              <a:rPr lang="en-US" dirty="0" smtClean="0"/>
              <a:t>the </a:t>
            </a:r>
            <a:r>
              <a:rPr lang="en-US" dirty="0"/>
              <a:t>doze state to the awake </a:t>
            </a:r>
            <a:r>
              <a:rPr lang="en-US" dirty="0" smtClean="0"/>
              <a:t>state</a:t>
            </a:r>
          </a:p>
          <a:p>
            <a:r>
              <a:rPr lang="en-US" dirty="0"/>
              <a:t>If the WUR AP schedules a transmission that is not a WUR PPDU to the WUR non-AP STA, the WUR AP </a:t>
            </a:r>
            <a:r>
              <a:rPr lang="en-US" dirty="0" smtClean="0"/>
              <a:t>shall </a:t>
            </a:r>
            <a:r>
              <a:rPr lang="en-US" dirty="0"/>
              <a:t>verify that either of the conditions below is met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transition delay indicated by the WUR non-AP STA in the WUR Capabilities elements </a:t>
            </a:r>
            <a:r>
              <a:rPr lang="en-US" dirty="0" smtClean="0"/>
              <a:t>following  </a:t>
            </a:r>
            <a:r>
              <a:rPr lang="en-US" dirty="0"/>
              <a:t>the  most  recent  transmitted </a:t>
            </a:r>
            <a:r>
              <a:rPr lang="en-US" dirty="0" smtClean="0"/>
              <a:t>WUR Wake-up frame intended to the WUR non-AP STA </a:t>
            </a:r>
            <a:r>
              <a:rPr lang="en-US" dirty="0"/>
              <a:t>has </a:t>
            </a:r>
            <a:r>
              <a:rPr lang="en-US" dirty="0" smtClean="0"/>
              <a:t>expired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/>
              <a:t> The WUR non-AP STA has indicated that it is in the awake state (see 11.2.1 (General)) by </a:t>
            </a:r>
            <a:r>
              <a:rPr lang="en-US" dirty="0" smtClean="0"/>
              <a:t>transmitting </a:t>
            </a:r>
            <a:r>
              <a:rPr lang="en-US" dirty="0"/>
              <a:t>a frame to the WUR AP.</a:t>
            </a:r>
            <a:endParaRPr lang="en-US" dirty="0" smtClean="0"/>
          </a:p>
          <a:p>
            <a:r>
              <a:rPr lang="en-US" dirty="0" smtClean="0"/>
              <a:t>11be MLO link transition delay </a:t>
            </a:r>
            <a:r>
              <a:rPr lang="en-US" dirty="0" smtClean="0"/>
              <a:t>is more </a:t>
            </a:r>
            <a:r>
              <a:rPr lang="en-US" dirty="0" smtClean="0"/>
              <a:t>dynamic</a:t>
            </a: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51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Scenario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MLD AP </a:t>
            </a:r>
            <a:r>
              <a:rPr lang="en-US" dirty="0"/>
              <a:t>has urgent DL data to </a:t>
            </a:r>
            <a:r>
              <a:rPr lang="en-US" dirty="0" smtClean="0"/>
              <a:t>a </a:t>
            </a:r>
            <a:r>
              <a:rPr lang="en-US" dirty="0"/>
              <a:t>2-link MLD STA whose </a:t>
            </a:r>
            <a:r>
              <a:rPr lang="en-US" dirty="0" smtClean="0"/>
              <a:t>one </a:t>
            </a:r>
            <a:r>
              <a:rPr lang="en-US" dirty="0"/>
              <a:t>link is disable.</a:t>
            </a:r>
          </a:p>
          <a:p>
            <a:r>
              <a:rPr lang="en-US" dirty="0" smtClean="0"/>
              <a:t>AP </a:t>
            </a:r>
            <a:r>
              <a:rPr lang="en-US" dirty="0"/>
              <a:t>sends a </a:t>
            </a:r>
            <a:r>
              <a:rPr lang="en-US" dirty="0"/>
              <a:t>TID-mapping </a:t>
            </a:r>
            <a:r>
              <a:rPr lang="en-US" dirty="0" smtClean="0"/>
              <a:t>update to request enabling the disable ink </a:t>
            </a:r>
            <a:r>
              <a:rPr lang="en-US" dirty="0" smtClean="0"/>
              <a:t>to the </a:t>
            </a:r>
            <a:r>
              <a:rPr lang="en-US" dirty="0"/>
              <a:t>STA and </a:t>
            </a:r>
            <a:r>
              <a:rPr lang="en-US" dirty="0" smtClean="0"/>
              <a:t>the STA </a:t>
            </a:r>
            <a:r>
              <a:rPr lang="en-US" dirty="0"/>
              <a:t>responds with confirmation the </a:t>
            </a:r>
            <a:r>
              <a:rPr lang="en-US" dirty="0" smtClean="0"/>
              <a:t>disable link </a:t>
            </a:r>
            <a:r>
              <a:rPr lang="en-US" dirty="0"/>
              <a:t>will be enabled </a:t>
            </a:r>
            <a:endParaRPr lang="en-US" dirty="0" smtClean="0"/>
          </a:p>
          <a:p>
            <a:pPr lvl="1"/>
            <a:r>
              <a:rPr lang="en-US" dirty="0" smtClean="0"/>
              <a:t>However, STA needs 100ms to resume the link because link’s </a:t>
            </a:r>
            <a:r>
              <a:rPr lang="en-US" dirty="0"/>
              <a:t>hardware is totally </a:t>
            </a:r>
            <a:r>
              <a:rPr lang="en-US" dirty="0" smtClean="0"/>
              <a:t>shutdown</a:t>
            </a:r>
          </a:p>
          <a:p>
            <a:r>
              <a:rPr lang="en-US" altLang="zh-TW" dirty="0" smtClean="0"/>
              <a:t>Consider cases the STA can respond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The </a:t>
            </a:r>
            <a:r>
              <a:rPr lang="en-US" dirty="0" smtClean="0"/>
              <a:t>response frame to confirm the request only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The response frame to confirm the request with 100ms transition delay to AP (preferred)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64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addition to responding to the </a:t>
            </a:r>
            <a:r>
              <a:rPr lang="en-US" dirty="0"/>
              <a:t>TID-mapping </a:t>
            </a:r>
            <a:r>
              <a:rPr lang="en-US" dirty="0" smtClean="0"/>
              <a:t>update to enable a link</a:t>
            </a:r>
            <a:r>
              <a:rPr lang="en-US" dirty="0" smtClean="0"/>
              <a:t>, </a:t>
            </a:r>
            <a:r>
              <a:rPr lang="en-US" dirty="0" smtClean="0"/>
              <a:t>the response frame should be able to carry </a:t>
            </a:r>
            <a:r>
              <a:rPr lang="en-US" dirty="0" smtClean="0"/>
              <a:t>information </a:t>
            </a:r>
            <a:r>
              <a:rPr lang="en-US" dirty="0" smtClean="0"/>
              <a:t>of the link to be enabled from disable </a:t>
            </a:r>
            <a:r>
              <a:rPr lang="en-US" dirty="0" smtClean="0"/>
              <a:t>state</a:t>
            </a:r>
          </a:p>
          <a:p>
            <a:pPr lvl="1"/>
            <a:r>
              <a:rPr lang="en-US" dirty="0" smtClean="0"/>
              <a:t>Operational </a:t>
            </a:r>
            <a:r>
              <a:rPr lang="en-US" dirty="0" smtClean="0"/>
              <a:t>parameters of the </a:t>
            </a:r>
            <a:r>
              <a:rPr lang="en-US" dirty="0" smtClean="0"/>
              <a:t>link, E.g.,</a:t>
            </a:r>
            <a:endParaRPr lang="en-US" dirty="0" smtClean="0"/>
          </a:p>
          <a:p>
            <a:pPr lvl="2"/>
            <a:r>
              <a:rPr lang="en-US" dirty="0"/>
              <a:t>Transition </a:t>
            </a:r>
            <a:r>
              <a:rPr lang="en-US" dirty="0" smtClean="0"/>
              <a:t>delay: Indicates </a:t>
            </a:r>
            <a:r>
              <a:rPr lang="en-US" dirty="0"/>
              <a:t>the maximum time that the link requires to transition from disable to </a:t>
            </a:r>
            <a:r>
              <a:rPr lang="en-US" dirty="0" smtClean="0"/>
              <a:t>enable</a:t>
            </a:r>
          </a:p>
          <a:p>
            <a:pPr lvl="2"/>
            <a:r>
              <a:rPr lang="en-US" dirty="0" smtClean="0"/>
              <a:t>power </a:t>
            </a:r>
            <a:r>
              <a:rPr lang="en-US" dirty="0" smtClean="0"/>
              <a:t>management mode and power </a:t>
            </a:r>
            <a:r>
              <a:rPr lang="en-US" dirty="0" smtClean="0"/>
              <a:t>state if they will be different from default settings</a:t>
            </a:r>
          </a:p>
          <a:p>
            <a:pPr lvl="2"/>
            <a:r>
              <a:rPr lang="en-US" dirty="0" smtClean="0"/>
              <a:t>Operation mode update </a:t>
            </a:r>
            <a:endParaRPr lang="en-US" dirty="0" smtClean="0"/>
          </a:p>
          <a:p>
            <a:pPr marL="857250" lvl="2" indent="0">
              <a:buNone/>
            </a:pP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942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the response frame corresponds to the link </a:t>
            </a:r>
            <a:r>
              <a:rPr lang="en-US" dirty="0"/>
              <a:t>TID-mapping </a:t>
            </a:r>
            <a:r>
              <a:rPr lang="en-US" dirty="0" smtClean="0"/>
              <a:t>update </a:t>
            </a:r>
            <a:r>
              <a:rPr lang="en-US" dirty="0" smtClean="0"/>
              <a:t>should </a:t>
            </a:r>
            <a:r>
              <a:rPr lang="en-US" dirty="0" smtClean="0"/>
              <a:t>be able to </a:t>
            </a:r>
            <a:r>
              <a:rPr lang="en-US" dirty="0"/>
              <a:t>carry </a:t>
            </a:r>
            <a:r>
              <a:rPr lang="en-US" dirty="0" smtClean="0"/>
              <a:t>operational parameters of the link to </a:t>
            </a:r>
            <a:r>
              <a:rPr lang="en-US" dirty="0"/>
              <a:t>b</a:t>
            </a:r>
            <a:r>
              <a:rPr lang="en-US" dirty="0" smtClean="0"/>
              <a:t>e enabled?  </a:t>
            </a: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81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the </a:t>
            </a:r>
            <a:r>
              <a:rPr lang="en-US" dirty="0"/>
              <a:t>response frame corresponds to the link </a:t>
            </a:r>
            <a:r>
              <a:rPr lang="en-US" dirty="0"/>
              <a:t>TID-mapping </a:t>
            </a:r>
            <a:r>
              <a:rPr lang="en-US" dirty="0" smtClean="0"/>
              <a:t>update </a:t>
            </a:r>
            <a:r>
              <a:rPr lang="en-US" dirty="0" smtClean="0"/>
              <a:t>should </a:t>
            </a:r>
            <a:r>
              <a:rPr lang="en-US" dirty="0" smtClean="0"/>
              <a:t>be able to carry transition delay of the link to </a:t>
            </a:r>
            <a:r>
              <a:rPr lang="en-US" dirty="0"/>
              <a:t>b</a:t>
            </a:r>
            <a:r>
              <a:rPr lang="en-US" dirty="0" smtClean="0"/>
              <a:t>e enabled? </a:t>
            </a:r>
          </a:p>
          <a:p>
            <a:pPr lvl="1"/>
            <a:r>
              <a:rPr lang="en-US" dirty="0"/>
              <a:t>Transition </a:t>
            </a:r>
            <a:r>
              <a:rPr lang="en-US" dirty="0" smtClean="0"/>
              <a:t>delay indicates </a:t>
            </a:r>
            <a:r>
              <a:rPr lang="en-US" dirty="0"/>
              <a:t>the maximum time that the link requires to transition from disable to enable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81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174719</TotalTime>
  <Words>826</Words>
  <Application>Microsoft Office PowerPoint</Application>
  <PresentationFormat>如螢幕大小 (4:3)</PresentationFormat>
  <Paragraphs>94</Paragraphs>
  <Slides>9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802-11-Submission</vt:lpstr>
      <vt:lpstr>Document</vt:lpstr>
      <vt:lpstr>Link Enablement Considerations</vt:lpstr>
      <vt:lpstr>Re-cap of Link Enablement</vt:lpstr>
      <vt:lpstr>Link from Disable back to Enable</vt:lpstr>
      <vt:lpstr>Different Levels of Power Save  </vt:lpstr>
      <vt:lpstr>11ba Wake-up Operation</vt:lpstr>
      <vt:lpstr>A Scenario</vt:lpstr>
      <vt:lpstr>Summary</vt:lpstr>
      <vt:lpstr>Straw Poll 1</vt:lpstr>
      <vt:lpstr>Straw Poll 2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james.yee@mediatek.com</dc:creator>
  <cp:lastModifiedBy>Frank Hsu (徐建芳)</cp:lastModifiedBy>
  <cp:revision>2106</cp:revision>
  <cp:lastPrinted>1998-02-10T13:28:06Z</cp:lastPrinted>
  <dcterms:created xsi:type="dcterms:W3CDTF">2007-05-21T21:00:37Z</dcterms:created>
  <dcterms:modified xsi:type="dcterms:W3CDTF">2020-06-01T05:54:37Z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