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16" r:id="rId3"/>
    <p:sldId id="311" r:id="rId4"/>
    <p:sldId id="312" r:id="rId5"/>
    <p:sldId id="317" r:id="rId6"/>
    <p:sldId id="320" r:id="rId7"/>
    <p:sldId id="321" r:id="rId8"/>
    <p:sldId id="30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 smtClean="0"/>
              <a:t>Link Enablement Considerations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13130"/>
              </p:ext>
            </p:extLst>
          </p:nvPr>
        </p:nvGraphicFramePr>
        <p:xfrm>
          <a:off x="923925" y="2832100"/>
          <a:ext cx="6778625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8" name="Document" r:id="rId4" imgW="8504487" imgH="3862929" progId="Word.Document.8">
                  <p:embed/>
                </p:oleObj>
              </mc:Choice>
              <mc:Fallback>
                <p:oleObj name="Document" r:id="rId4" imgW="8504487" imgH="3862929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2832100"/>
                        <a:ext cx="6778625" cy="308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Re-cap of Link Enablement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Passed motions</a:t>
            </a:r>
          </a:p>
          <a:p>
            <a:pPr lvl="1"/>
            <a:r>
              <a:rPr lang="en-US" b="1" dirty="0"/>
              <a:t>For each of the enabled links, frame exchanges are possible when the corresponding non-AP STA of the enabled link is in the awake state.</a:t>
            </a:r>
          </a:p>
          <a:p>
            <a:pPr lvl="2"/>
            <a:r>
              <a:rPr lang="en-US" dirty="0"/>
              <a:t>NOTE-A link is enabled when that link can be used to exchange frames subject to STA power states.</a:t>
            </a:r>
          </a:p>
          <a:p>
            <a:pPr lvl="2"/>
            <a:r>
              <a:rPr lang="en-US" dirty="0"/>
              <a:t>NOTE-When a link is disabled (i.e. not enabled) by an MLD the frame exchanges are not possible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A link, that is setup as part of a multi-link setup, is defined as Enabled if that link can be used for frame exchange and at least one TID is mapped to that link</a:t>
            </a:r>
          </a:p>
          <a:p>
            <a:pPr lvl="2"/>
            <a:r>
              <a:rPr lang="en-US" dirty="0"/>
              <a:t>Note: frame exchange on a link is subject to the power state of the corresponding non-AP </a:t>
            </a:r>
            <a:r>
              <a:rPr lang="en-US" dirty="0" smtClean="0"/>
              <a:t>STA</a:t>
            </a:r>
          </a:p>
          <a:p>
            <a:r>
              <a:rPr lang="en-US" dirty="0" smtClean="0"/>
              <a:t>Status of a link can switch from enable to disable and vice versa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from Disable back to Enable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7239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In a disable state, hardware, including RF radio, digital circuits, MCU, and memories of the link may be in various conditions</a:t>
            </a:r>
          </a:p>
          <a:p>
            <a:pPr lvl="1"/>
            <a:r>
              <a:rPr lang="en-US" dirty="0" smtClean="0"/>
              <a:t>Different levels of power save</a:t>
            </a:r>
          </a:p>
          <a:p>
            <a:pPr lvl="1"/>
            <a:r>
              <a:rPr lang="en-US" dirty="0" smtClean="0"/>
              <a:t>Use for other connectivity purposes, such as Bluetooth and sensing</a:t>
            </a:r>
          </a:p>
          <a:p>
            <a:r>
              <a:rPr lang="en-US" dirty="0" smtClean="0"/>
              <a:t>How much time required to bring back the link to enable is very different</a:t>
            </a:r>
          </a:p>
          <a:p>
            <a:pPr lvl="1"/>
            <a:r>
              <a:rPr lang="en-US" altLang="zh-TW" dirty="0"/>
              <a:t>H</a:t>
            </a:r>
            <a:r>
              <a:rPr lang="en-US" dirty="0"/>
              <a:t>ardware of each link being highly </a:t>
            </a:r>
            <a:r>
              <a:rPr lang="en-US" dirty="0" smtClean="0"/>
              <a:t>integrated or </a:t>
            </a:r>
            <a:r>
              <a:rPr lang="en-US" dirty="0"/>
              <a:t>being from separate modules (chipsets) results in different requirements</a:t>
            </a:r>
            <a:endParaRPr lang="en-US" dirty="0" smtClean="0"/>
          </a:p>
          <a:p>
            <a:pPr lvl="1"/>
            <a:r>
              <a:rPr lang="en-US" dirty="0" smtClean="0"/>
              <a:t>Highly implementation specific and dependent of resource allocation design of the non-AP STA</a:t>
            </a:r>
          </a:p>
          <a:p>
            <a:r>
              <a:rPr lang="en-US" dirty="0" smtClean="0"/>
              <a:t>Link configuration can be changed after being enabled again, such as operational mode change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Levels of Power Save 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19320"/>
          </a:xfrm>
        </p:spPr>
        <p:txBody>
          <a:bodyPr/>
          <a:lstStyle/>
          <a:p>
            <a:r>
              <a:rPr lang="en-US" dirty="0" smtClean="0"/>
              <a:t>Disable link’s hardware could be in different levels of power save</a:t>
            </a:r>
          </a:p>
          <a:p>
            <a:r>
              <a:rPr lang="en-US" dirty="0" smtClean="0"/>
              <a:t>Time required to back to active ranges from several </a:t>
            </a:r>
            <a:r>
              <a:rPr lang="en-US" dirty="0" err="1" smtClean="0"/>
              <a:t>nano</a:t>
            </a:r>
            <a:r>
              <a:rPr lang="en-US" dirty="0" smtClean="0"/>
              <a:t> seconds to tens of TXOP</a:t>
            </a:r>
          </a:p>
          <a:p>
            <a:pPr lvl="1"/>
            <a:r>
              <a:rPr lang="en-US" dirty="0" smtClean="0"/>
              <a:t>“active” here means being able to exchange frames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7344393"/>
              </p:ext>
            </p:extLst>
          </p:nvPr>
        </p:nvGraphicFramePr>
        <p:xfrm>
          <a:off x="886364" y="3733800"/>
          <a:ext cx="744747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033"/>
                <a:gridCol w="3676596"/>
                <a:gridCol w="2371842"/>
              </a:tblGrid>
              <a:tr h="617347"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required</a:t>
                      </a:r>
                      <a:r>
                        <a:rPr lang="en-US" baseline="0" dirty="0" smtClean="0"/>
                        <a:t> to back active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Partial digital circuits are clock gated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several clock ticks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Light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Baseband </a:t>
                      </a:r>
                      <a:r>
                        <a:rPr lang="en-US" baseline="0" dirty="0" smtClean="0"/>
                        <a:t>and partial RF are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100us ~</a:t>
                      </a:r>
                      <a:r>
                        <a:rPr lang="en-US" baseline="0" dirty="0" smtClean="0"/>
                        <a:t> 300us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Deep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system </a:t>
                      </a:r>
                      <a:r>
                        <a:rPr lang="en-US" smtClean="0"/>
                        <a:t>is OFF</a:t>
                      </a:r>
                      <a:r>
                        <a:rPr lang="en-US" dirty="0" smtClean="0"/>
                        <a:t>, including memories and CPUs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5ms ~ 30ms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Shutdown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RF, analog, and digital circuits are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100 </a:t>
                      </a:r>
                      <a:r>
                        <a:rPr lang="en-US" dirty="0" err="1" smtClean="0"/>
                        <a:t>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7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11ba Wake-up Operation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7613"/>
          </a:xfrm>
        </p:spPr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Delay in the capability element</a:t>
            </a:r>
          </a:p>
          <a:p>
            <a:pPr lvl="1"/>
            <a:r>
              <a:rPr lang="en-US" dirty="0" smtClean="0"/>
              <a:t>Indicates </a:t>
            </a:r>
            <a:r>
              <a:rPr lang="en-US" dirty="0" smtClean="0"/>
              <a:t>the maximum </a:t>
            </a:r>
            <a:r>
              <a:rPr lang="en-US" dirty="0" smtClean="0"/>
              <a:t>time </a:t>
            </a:r>
            <a:r>
              <a:rPr lang="en-US" dirty="0"/>
              <a:t>that the non-AP STA </a:t>
            </a:r>
            <a:r>
              <a:rPr lang="en-US" dirty="0" smtClean="0"/>
              <a:t>requires </a:t>
            </a:r>
            <a:r>
              <a:rPr lang="en-US" dirty="0"/>
              <a:t>to transition from </a:t>
            </a:r>
            <a:r>
              <a:rPr lang="en-US" dirty="0" smtClean="0"/>
              <a:t>the </a:t>
            </a:r>
            <a:r>
              <a:rPr lang="en-US" dirty="0"/>
              <a:t>doze state to the awake </a:t>
            </a:r>
            <a:r>
              <a:rPr lang="en-US" dirty="0" smtClean="0"/>
              <a:t>state</a:t>
            </a:r>
          </a:p>
          <a:p>
            <a:r>
              <a:rPr lang="en-US" dirty="0"/>
              <a:t>If the WUR AP schedules a transmission that is not a WUR PPDU to the WUR non-AP STA, the WUR AP </a:t>
            </a:r>
            <a:r>
              <a:rPr lang="en-US" dirty="0" smtClean="0"/>
              <a:t>shall </a:t>
            </a:r>
            <a:r>
              <a:rPr lang="en-US" dirty="0"/>
              <a:t>verify that either of the conditions below is 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transition delay indicated by the WUR non-AP STA in the WUR Capabilities elements </a:t>
            </a:r>
            <a:r>
              <a:rPr lang="en-US" dirty="0" smtClean="0"/>
              <a:t>following  </a:t>
            </a:r>
            <a:r>
              <a:rPr lang="en-US" dirty="0"/>
              <a:t>the  most  recent  transmitted </a:t>
            </a:r>
            <a:r>
              <a:rPr lang="en-US" dirty="0" smtClean="0"/>
              <a:t>WUR Wake-up frame intended to the WUR non-AP STA </a:t>
            </a:r>
            <a:r>
              <a:rPr lang="en-US" dirty="0"/>
              <a:t>has </a:t>
            </a:r>
            <a:r>
              <a:rPr lang="en-US" dirty="0" smtClean="0"/>
              <a:t>expired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/>
              <a:t> The WUR non-AP STA has indicated that it is in the awake state (see 11.2.1 (General)) by </a:t>
            </a:r>
            <a:r>
              <a:rPr lang="en-US" dirty="0" smtClean="0"/>
              <a:t>transmitting </a:t>
            </a:r>
            <a:r>
              <a:rPr lang="en-US" dirty="0"/>
              <a:t>a frame to the WUR AP.</a:t>
            </a:r>
            <a:endParaRPr lang="en-US" dirty="0" smtClean="0"/>
          </a:p>
          <a:p>
            <a:r>
              <a:rPr lang="en-US" dirty="0" smtClean="0"/>
              <a:t>11be MLO link transition delay should be more dynamic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Scenario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/>
              <a:t>has urgent DL data to </a:t>
            </a:r>
            <a:r>
              <a:rPr lang="en-US" dirty="0" smtClean="0"/>
              <a:t>a </a:t>
            </a:r>
            <a:r>
              <a:rPr lang="en-US" dirty="0"/>
              <a:t>2-link MLD STA whose </a:t>
            </a:r>
            <a:r>
              <a:rPr lang="en-US" dirty="0" smtClean="0"/>
              <a:t>one </a:t>
            </a:r>
            <a:r>
              <a:rPr lang="en-US" dirty="0"/>
              <a:t>link is disable.</a:t>
            </a:r>
          </a:p>
          <a:p>
            <a:r>
              <a:rPr lang="en-US" dirty="0" smtClean="0"/>
              <a:t>AP </a:t>
            </a:r>
            <a:r>
              <a:rPr lang="en-US" dirty="0"/>
              <a:t>sends a request to the STA and STA responds with confirmation the </a:t>
            </a:r>
            <a:r>
              <a:rPr lang="en-US" dirty="0" smtClean="0"/>
              <a:t>disable link </a:t>
            </a:r>
            <a:r>
              <a:rPr lang="en-US" dirty="0"/>
              <a:t>will be enabled </a:t>
            </a:r>
            <a:endParaRPr lang="en-US" dirty="0" smtClean="0"/>
          </a:p>
          <a:p>
            <a:pPr lvl="1"/>
            <a:r>
              <a:rPr lang="en-US" dirty="0" smtClean="0"/>
              <a:t>However, STA needs 100ms to resume the link because link’s </a:t>
            </a:r>
            <a:r>
              <a:rPr lang="en-US" dirty="0"/>
              <a:t>hardware is totally </a:t>
            </a:r>
            <a:r>
              <a:rPr lang="en-US" dirty="0" smtClean="0"/>
              <a:t>shutdown</a:t>
            </a:r>
          </a:p>
          <a:p>
            <a:r>
              <a:rPr lang="en-US" altLang="zh-TW" dirty="0" smtClean="0"/>
              <a:t>Consider cases the STA can respond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response frame to confirm the </a:t>
            </a:r>
            <a:r>
              <a:rPr lang="en-US" dirty="0" smtClean="0"/>
              <a:t>request only</a:t>
            </a:r>
            <a:endParaRPr lang="en-US" dirty="0" smtClean="0"/>
          </a:p>
          <a:p>
            <a:pPr lvl="1"/>
            <a:r>
              <a:rPr lang="en-US" dirty="0" smtClean="0"/>
              <a:t>The response frame to confirm the </a:t>
            </a:r>
            <a:r>
              <a:rPr lang="en-US" dirty="0" smtClean="0"/>
              <a:t>request and </a:t>
            </a:r>
            <a:r>
              <a:rPr lang="en-US" dirty="0" smtClean="0"/>
              <a:t>100ms </a:t>
            </a:r>
            <a:r>
              <a:rPr lang="en-US" dirty="0" smtClean="0"/>
              <a:t>transition delay to </a:t>
            </a:r>
            <a:r>
              <a:rPr lang="en-US" dirty="0" smtClean="0"/>
              <a:t>AP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responding to the link enable request, the response frame should be able to carry other information of the link to be enabled from disable state</a:t>
            </a:r>
          </a:p>
          <a:p>
            <a:pPr lvl="1"/>
            <a:r>
              <a:rPr lang="en-US" dirty="0" smtClean="0"/>
              <a:t>Transition </a:t>
            </a:r>
            <a:r>
              <a:rPr lang="en-US" dirty="0" smtClean="0"/>
              <a:t>delay</a:t>
            </a:r>
          </a:p>
          <a:p>
            <a:pPr lvl="2"/>
            <a:r>
              <a:rPr lang="en-US" dirty="0"/>
              <a:t>Indicates the maximum time that the </a:t>
            </a:r>
            <a:r>
              <a:rPr lang="en-US" dirty="0" smtClean="0"/>
              <a:t>link </a:t>
            </a:r>
            <a:r>
              <a:rPr lang="en-US" dirty="0"/>
              <a:t>requires to transition </a:t>
            </a:r>
            <a:r>
              <a:rPr lang="en-US" dirty="0" smtClean="0"/>
              <a:t>from disable to enable</a:t>
            </a:r>
            <a:endParaRPr lang="en-US" dirty="0" smtClean="0"/>
          </a:p>
          <a:p>
            <a:pPr lvl="1"/>
            <a:r>
              <a:rPr lang="en-US" dirty="0" smtClean="0"/>
              <a:t>Other </a:t>
            </a:r>
            <a:r>
              <a:rPr lang="en-US" dirty="0" smtClean="0"/>
              <a:t>configuration change </a:t>
            </a:r>
            <a:r>
              <a:rPr lang="en-US" dirty="0" smtClean="0"/>
              <a:t>information of the link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4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</a:t>
            </a:r>
            <a:r>
              <a:rPr lang="en-US" dirty="0" smtClean="0"/>
              <a:t>in addition to confirming the link enable request, the </a:t>
            </a:r>
            <a:r>
              <a:rPr lang="en-US" dirty="0" smtClean="0"/>
              <a:t>response frame </a:t>
            </a:r>
            <a:r>
              <a:rPr lang="en-US" dirty="0" smtClean="0"/>
              <a:t>should be able to carry transition delay and other configuration change information of the link?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170402</TotalTime>
  <Words>740</Words>
  <Application>Microsoft Office PowerPoint</Application>
  <PresentationFormat>如螢幕大小 (4:3)</PresentationFormat>
  <Paragraphs>87</Paragraphs>
  <Slides>8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Link Enablement Considerations</vt:lpstr>
      <vt:lpstr>Re-cap of Link Enablement</vt:lpstr>
      <vt:lpstr>Link from Disable back to Enable</vt:lpstr>
      <vt:lpstr>Different Levels of Power Save  </vt:lpstr>
      <vt:lpstr>11ba Wake-up Operation</vt:lpstr>
      <vt:lpstr>A Scenario</vt:lpstr>
      <vt:lpstr>Summary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2049</cp:revision>
  <cp:lastPrinted>1998-02-10T13:28:06Z</cp:lastPrinted>
  <dcterms:created xsi:type="dcterms:W3CDTF">2007-05-21T21:00:37Z</dcterms:created>
  <dcterms:modified xsi:type="dcterms:W3CDTF">2020-03-30T07:52:27Z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