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4" r:id="rId3"/>
    <p:sldId id="303" r:id="rId4"/>
    <p:sldId id="306" r:id="rId5"/>
    <p:sldId id="307" r:id="rId6"/>
    <p:sldId id="308" r:id="rId7"/>
    <p:sldId id="309" r:id="rId8"/>
    <p:sldId id="315" r:id="rId9"/>
    <p:sldId id="316" r:id="rId10"/>
    <p:sldId id="264" r:id="rId11"/>
    <p:sldId id="311" r:id="rId12"/>
    <p:sldId id="302" r:id="rId13"/>
    <p:sldId id="314" r:id="rId14"/>
    <p:sldId id="318" r:id="rId15"/>
    <p:sldId id="288" r:id="rId16"/>
    <p:sldId id="312" r:id="rId17"/>
    <p:sldId id="313" r:id="rId18"/>
    <p:sldId id="317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55" autoAdjust="0"/>
    <p:restoredTop sz="94660"/>
  </p:normalViewPr>
  <p:slideViewPr>
    <p:cSldViewPr>
      <p:cViewPr varScale="1">
        <p:scale>
          <a:sx n="81" d="100"/>
          <a:sy n="81" d="100"/>
        </p:scale>
        <p:origin x="475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97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01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50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33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803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920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187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40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68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931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150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9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668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57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802.11-20/0277r1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a-DK" smtClean="0"/>
              <a:t>Sharan Naribole (Samsung), et al.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9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4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802.11-20/0277r1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Shared TXOP protocol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202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dirty="0" smtClean="0"/>
              <a:t>2020-03-15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21519"/>
              </p:ext>
            </p:extLst>
          </p:nvPr>
        </p:nvGraphicFramePr>
        <p:xfrm>
          <a:off x="992188" y="3006725"/>
          <a:ext cx="9983787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0" name="Document" r:id="rId4" imgW="10439485" imgH="2559665" progId="Word.Document.8">
                  <p:embed/>
                </p:oleObj>
              </mc:Choice>
              <mc:Fallback>
                <p:oleObj name="Document" r:id="rId4" imgW="10439485" imgH="25596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006725"/>
                        <a:ext cx="9983787" cy="2438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04900" y="24931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SH-TXOP Switch Frame Address and Security 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STAs associated to different shared APs need to decrypt the identical SH-TXOP Switch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SH-TXOP Switch Security context establishment – Scalability issue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STAs would have </a:t>
            </a:r>
            <a:r>
              <a:rPr lang="en-US" sz="2200" dirty="0"/>
              <a:t>have </a:t>
            </a:r>
            <a:r>
              <a:rPr lang="en-US" sz="2200" dirty="0" smtClean="0"/>
              <a:t>to generate temporal keys with Sharing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When AP joins an AP Candidate Set, each STA has to generate the keys with Sharing AP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SH-TXOP </a:t>
            </a:r>
            <a:r>
              <a:rPr lang="en-US" b="0" dirty="0" smtClean="0"/>
              <a:t>Announcement </a:t>
            </a:r>
            <a:r>
              <a:rPr lang="en-US" b="0" dirty="0"/>
              <a:t>and </a:t>
            </a:r>
            <a:r>
              <a:rPr lang="en-US" b="0" dirty="0" smtClean="0"/>
              <a:t>SH-TXOP Switch </a:t>
            </a:r>
            <a:r>
              <a:rPr lang="en-US" b="0" dirty="0" smtClean="0"/>
              <a:t>can be </a:t>
            </a:r>
            <a:r>
              <a:rPr lang="en-US" b="0" dirty="0" smtClean="0"/>
              <a:t>Control frames or unprotected management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 smtClean="0"/>
              <a:t>We prefer Control format as they are usually processed in the lower MAC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0" dirty="0" smtClean="0"/>
              <a:t>New Trigger frame type</a:t>
            </a: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SH-TXOP Switch MAC Header</a:t>
            </a:r>
            <a:endParaRPr lang="en-US" b="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TA includes Sharing </a:t>
            </a:r>
            <a:r>
              <a:rPr lang="en-US" sz="2200" dirty="0"/>
              <a:t>AP’s MAC </a:t>
            </a:r>
            <a:r>
              <a:rPr lang="en-US" sz="2200" dirty="0" smtClean="0"/>
              <a:t>address. SH-TXOP Switch does not solicit any response!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An AP can </a:t>
            </a:r>
            <a:r>
              <a:rPr lang="en-US" sz="2200" dirty="0" smtClean="0"/>
              <a:t>share </a:t>
            </a:r>
            <a:r>
              <a:rPr lang="en-US" sz="2200" dirty="0"/>
              <a:t>a priori (e.g. during association) with associated EHT STAs the MAC </a:t>
            </a:r>
            <a:r>
              <a:rPr lang="en-US" sz="2200" dirty="0" smtClean="0"/>
              <a:t>address </a:t>
            </a:r>
            <a:r>
              <a:rPr lang="en-US" sz="2200" dirty="0"/>
              <a:t>of </a:t>
            </a:r>
            <a:r>
              <a:rPr lang="en-US" sz="2200" dirty="0" smtClean="0"/>
              <a:t>Sharing </a:t>
            </a:r>
            <a:r>
              <a:rPr lang="en-US" sz="2200" dirty="0"/>
              <a:t>AP whose AP Candidate Set this AP is part </a:t>
            </a:r>
            <a:r>
              <a:rPr lang="en-US" sz="2200" dirty="0" smtClean="0"/>
              <a:t>of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EHT STAs decode the SH-TXOP Switch with TA equal to Sharing AP’s MAC </a:t>
            </a:r>
            <a:r>
              <a:rPr lang="en-US" sz="2200" b="0" dirty="0" smtClean="0"/>
              <a:t>address</a:t>
            </a:r>
            <a:endParaRPr lang="en-US" sz="2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04361"/>
            <a:ext cx="11658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Rules for AP inclusion in AP Candidate Set for Shared TXOP operation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Rules for Shared AP selection from AP Candidate Set for Shared TXOP operation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Contents of Announcement frame to initiate Shared TXOP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Frame contents for </a:t>
            </a:r>
            <a:r>
              <a:rPr lang="en-US" sz="2200" b="0" dirty="0"/>
              <a:t>t</a:t>
            </a:r>
            <a:r>
              <a:rPr lang="en-US" sz="2200" b="0" dirty="0" smtClean="0"/>
              <a:t>emporary primary channel switch during Shared TXOP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b="0" dirty="0" smtClean="0"/>
              <a:t>Security and Addressing considerations for frames enabling Shared TXOP 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031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#1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50029"/>
            <a:ext cx="11045824" cy="4113213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support the addition of following text to the </a:t>
            </a:r>
            <a:r>
              <a:rPr lang="en-US" dirty="0" err="1" smtClean="0"/>
              <a:t>TGbe</a:t>
            </a:r>
            <a:r>
              <a:rPr lang="en-US" dirty="0" smtClean="0"/>
              <a:t> SFD: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Shared </a:t>
            </a:r>
            <a:r>
              <a:rPr lang="en-US" sz="2400" dirty="0"/>
              <a:t>TXOP </a:t>
            </a:r>
            <a:r>
              <a:rPr lang="en-US" sz="2400" dirty="0" smtClean="0"/>
              <a:t>(SH-TXOP</a:t>
            </a:r>
            <a:r>
              <a:rPr lang="en-US" sz="2400" dirty="0"/>
              <a:t>): A TXOP in which Sharing AP grants time-frequency resources to Shared AP(s</a:t>
            </a:r>
            <a:r>
              <a:rPr lang="en-US" sz="2400" dirty="0" smtClean="0"/>
              <a:t>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Primary 20 MHz of an AP belonging to a </a:t>
            </a:r>
            <a:r>
              <a:rPr lang="en-US" sz="2400" dirty="0"/>
              <a:t>Sharing AP’s AP Candidate Set </a:t>
            </a:r>
            <a:r>
              <a:rPr lang="en-US" sz="2400" dirty="0" smtClean="0"/>
              <a:t>shall be </a:t>
            </a:r>
            <a:r>
              <a:rPr lang="en-US" sz="2400" dirty="0"/>
              <a:t>within the BSS operating bandwidth of that Sharing AP.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Primary 20 MHz of a Shared AP </a:t>
            </a:r>
            <a:r>
              <a:rPr lang="en-US" sz="2400" dirty="0" smtClean="0"/>
              <a:t>shall be within </a:t>
            </a:r>
            <a:r>
              <a:rPr lang="en-US" sz="2400" dirty="0"/>
              <a:t>the </a:t>
            </a:r>
            <a:r>
              <a:rPr lang="en-US" sz="2400" dirty="0" smtClean="0"/>
              <a:t>TXOP bandwidth obtained by Sharing AP.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Sharing AP shall not allocate to any Shared AP time-frequency resources beyond the </a:t>
            </a:r>
            <a:r>
              <a:rPr lang="en-US" sz="2400" dirty="0" smtClean="0"/>
              <a:t>duration </a:t>
            </a:r>
            <a:r>
              <a:rPr lang="en-US" sz="2400" dirty="0"/>
              <a:t>of </a:t>
            </a:r>
            <a:r>
              <a:rPr lang="en-US" sz="2400" dirty="0" smtClean="0"/>
              <a:t>SH-TXOP </a:t>
            </a:r>
            <a:r>
              <a:rPr lang="en-US" sz="2400" dirty="0"/>
              <a:t>and outside of corresponding </a:t>
            </a:r>
            <a:r>
              <a:rPr lang="en-US" sz="2400" dirty="0" smtClean="0"/>
              <a:t>SH-TXOP </a:t>
            </a:r>
            <a:r>
              <a:rPr lang="en-US" sz="2400" dirty="0"/>
              <a:t>bandwidth.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0179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</a:t>
            </a:r>
            <a:r>
              <a:rPr lang="en-GB" dirty="0" smtClean="0"/>
              <a:t>#2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r>
              <a:rPr lang="en-US" dirty="0"/>
              <a:t>Do you support the addition of following text to the </a:t>
            </a:r>
            <a:r>
              <a:rPr lang="en-US" dirty="0" err="1"/>
              <a:t>TGbe</a:t>
            </a:r>
            <a:r>
              <a:rPr lang="en-US" dirty="0"/>
              <a:t>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Coordinated OFDMA, primary 20 MHz </a:t>
            </a:r>
            <a:r>
              <a:rPr lang="en-US" b="0" dirty="0"/>
              <a:t>of an AP belonging to Sharing AP’s AP Candidate Set </a:t>
            </a:r>
            <a:r>
              <a:rPr lang="en-US" b="0" dirty="0" smtClean="0"/>
              <a:t>may be </a:t>
            </a:r>
            <a:r>
              <a:rPr lang="en-US" b="0" dirty="0"/>
              <a:t>same as primary </a:t>
            </a:r>
            <a:r>
              <a:rPr lang="en-US" b="0" dirty="0" smtClean="0"/>
              <a:t>20 MHz </a:t>
            </a:r>
            <a:r>
              <a:rPr lang="en-US" b="0" dirty="0"/>
              <a:t>of </a:t>
            </a:r>
            <a:r>
              <a:rPr lang="en-US" b="0" dirty="0" smtClean="0"/>
              <a:t>the Sharing AP.</a:t>
            </a:r>
            <a:endParaRPr lang="en-US" b="0" dirty="0"/>
          </a:p>
          <a:p>
            <a:pPr marL="0" indent="0"/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552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</a:t>
            </a:r>
            <a:r>
              <a:rPr lang="en-GB" dirty="0" smtClean="0"/>
              <a:t>#3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the addition of following text to the </a:t>
            </a:r>
            <a:r>
              <a:rPr lang="en-US" dirty="0" err="1"/>
              <a:t>TGbe</a:t>
            </a:r>
            <a:r>
              <a:rPr lang="en-US" dirty="0"/>
              <a:t> SFD</a:t>
            </a:r>
            <a:r>
              <a:rPr lang="en-US" dirty="0" smtClean="0"/>
              <a:t>: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802.11be shall define a mechanism for </a:t>
            </a:r>
            <a:r>
              <a:rPr lang="en-US" b="0" dirty="0" smtClean="0"/>
              <a:t>Shared </a:t>
            </a:r>
            <a:r>
              <a:rPr lang="en-US" b="0" dirty="0" smtClean="0"/>
              <a:t>AP to temporarily perform channel switch until the end of </a:t>
            </a:r>
            <a:r>
              <a:rPr lang="en-US" b="0" dirty="0" smtClean="0"/>
              <a:t>SH-TXOP.</a:t>
            </a:r>
            <a:endParaRPr lang="en-US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2773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12776" y="339148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85800" y="1371600"/>
            <a:ext cx="11125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[1] </a:t>
            </a:r>
            <a:r>
              <a:rPr lang="en-US" altLang="ko-KR" dirty="0" smtClean="0">
                <a:solidFill>
                  <a:schemeClr val="tx1"/>
                </a:solidFill>
              </a:rPr>
              <a:t>11-19-1262-07-00be-specification-framework-for-tgbe</a:t>
            </a:r>
          </a:p>
          <a:p>
            <a:r>
              <a:rPr lang="en-US" altLang="ko-KR" dirty="0" smtClean="0">
                <a:solidFill>
                  <a:schemeClr val="tx1"/>
                </a:solidFill>
              </a:rPr>
              <a:t>[2] 11-19-1788-01-00be-coordinated-ofdma-operation</a:t>
            </a:r>
            <a:endParaRPr lang="en-US" altLang="ko-K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253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</a:t>
            </a:r>
            <a:r>
              <a:rPr lang="en-GB" dirty="0" smtClean="0"/>
              <a:t>#4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the addition of following text to the </a:t>
            </a:r>
            <a:r>
              <a:rPr lang="en-US" dirty="0" err="1"/>
              <a:t>TGbe</a:t>
            </a:r>
            <a:r>
              <a:rPr lang="en-US" dirty="0"/>
              <a:t> SFD</a:t>
            </a:r>
            <a:r>
              <a:rPr lang="en-US" dirty="0" smtClean="0"/>
              <a:t>: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802.11be shall define an SH-TXOP Announcement frame, a new frame type which will be transmitted by a Sharing AP to initiate a SH-TXOP.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SH-TXOP Announcement can be a new Control frame/ Trigger frame type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b="0" dirty="0" smtClean="0"/>
              <a:t>SH-TXOP Announcement frame contains frequency resource assigned to </a:t>
            </a:r>
            <a:r>
              <a:rPr lang="en-US" dirty="0" smtClean="0"/>
              <a:t>each </a:t>
            </a:r>
            <a:r>
              <a:rPr lang="en-US" b="0" dirty="0" smtClean="0"/>
              <a:t>shared AP, </a:t>
            </a:r>
            <a:r>
              <a:rPr lang="en-US" dirty="0" smtClean="0"/>
              <a:t>temporary primary channel of Shared AP if required, lengths </a:t>
            </a:r>
            <a:r>
              <a:rPr lang="en-US" dirty="0"/>
              <a:t>and additional TXVECTOR parameters for DL and UL transmission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NOTE – SH-TXOP </a:t>
            </a:r>
            <a:r>
              <a:rPr lang="en-US" b="0" dirty="0" smtClean="0"/>
              <a:t>Announcement frame </a:t>
            </a:r>
            <a:r>
              <a:rPr lang="en-US" dirty="0" smtClean="0"/>
              <a:t>may </a:t>
            </a:r>
            <a:r>
              <a:rPr lang="en-US" b="0" dirty="0" smtClean="0"/>
              <a:t>not contain RU allocation to be performed by the Shared APs for UL and DL transmission during the </a:t>
            </a:r>
            <a:r>
              <a:rPr lang="en-US" dirty="0" smtClean="0"/>
              <a:t>Shared</a:t>
            </a:r>
            <a:r>
              <a:rPr lang="en-US" b="0" dirty="0" smtClean="0"/>
              <a:t> TXOP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 smtClean="0"/>
              <a:t>NOTE – More contents of SH-TXOP announcement frame are TBD</a:t>
            </a:r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540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</a:t>
            </a:r>
            <a:r>
              <a:rPr lang="en-GB" dirty="0" smtClean="0"/>
              <a:t>#5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2776" y="1676400"/>
            <a:ext cx="11045824" cy="4113213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the addition of following text to the </a:t>
            </a:r>
            <a:r>
              <a:rPr lang="en-US" dirty="0" err="1"/>
              <a:t>TGbe</a:t>
            </a:r>
            <a:r>
              <a:rPr lang="en-US" dirty="0"/>
              <a:t> SFD</a:t>
            </a:r>
            <a:r>
              <a:rPr lang="en-US" dirty="0" smtClean="0"/>
              <a:t>: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Announcement frame shall be transmitted in non-HT Duplicate PPDU on every 20 MHz channel of SH-TXOP bandwidth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044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838200" y="416719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 #5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47800"/>
            <a:ext cx="11045824" cy="4113213"/>
          </a:xfrm>
        </p:spPr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support the addition of following text to the </a:t>
            </a:r>
            <a:r>
              <a:rPr lang="en-US" dirty="0" err="1"/>
              <a:t>TGbe</a:t>
            </a:r>
            <a:r>
              <a:rPr lang="en-US" dirty="0"/>
              <a:t> SFD</a:t>
            </a:r>
            <a:r>
              <a:rPr lang="en-US" dirty="0" smtClean="0"/>
              <a:t>: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802.11be shall define an SH-TXOP Switch frame, a new frame type transmitted by Shared AP to perform temporary BSS channel switch until the end of SH-TXOP as directed by SH-TXOP Announcement frame.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Switch shall be transmitted by every Shared AP allocated time-frequency resource by the Sharing AP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Announcement frame shall includes information whether SH-TXOP Switch frame is to be transmitted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Switch shall be transmitted by a Shared AP in non-HT Duplicated PPDU format on each 20 MHz channel within the SH-TXOP bandwidth that is also part of the Shared AP’s BSS operating bandwidth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619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Several motions passed in January meeting on multi-AP topic [1]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 </a:t>
            </a:r>
            <a:r>
              <a:rPr lang="en-US" b="0" dirty="0"/>
              <a:t>EHT AP supporting the Multi-AP coordination can send a frame (e.g., Beacon or other management frame) including capabilities of Multi-AP transmission </a:t>
            </a:r>
            <a:r>
              <a:rPr lang="en-US" b="0" dirty="0" smtClean="0"/>
              <a:t>schemes</a:t>
            </a: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Sharing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An EHT AP which obtains a </a:t>
            </a:r>
            <a:r>
              <a:rPr lang="en-US" sz="2200" dirty="0" smtClean="0"/>
              <a:t>TXOP (802.11 transmission opportunity) </a:t>
            </a:r>
            <a:r>
              <a:rPr lang="en-US" sz="2200" dirty="0"/>
              <a:t>and initiates the Multi-AP </a:t>
            </a:r>
            <a:r>
              <a:rPr lang="en-US" sz="2200" dirty="0" smtClean="0"/>
              <a:t>coordination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Shared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An EHT AP which is coordinated for the Multi-AP transmission by the Sharing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802.11be </a:t>
            </a:r>
            <a:r>
              <a:rPr lang="en-US" b="0" dirty="0"/>
              <a:t>shall define a mechanism to </a:t>
            </a:r>
            <a:endParaRPr lang="en-US" b="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determine whether an AP is part of an AP candidate set and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can participate as a shared AP in coordinated AP transmission initiated by a sharing AP</a:t>
            </a:r>
            <a:endParaRPr lang="en-US" dirty="0"/>
          </a:p>
          <a:p>
            <a:pPr marL="400038">
              <a:buFont typeface="Arial" panose="020B0604020202020204" pitchFamily="34" charset="0"/>
              <a:buChar char="•"/>
            </a:pPr>
            <a:r>
              <a:rPr lang="en-US" dirty="0"/>
              <a:t>In this contribution, we focus on the AP candidate set, shared AP selection and coordination for </a:t>
            </a:r>
            <a:r>
              <a:rPr lang="en-US" dirty="0" smtClean="0"/>
              <a:t>Shared TXOP operation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14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Multi-AP Coordination – AP Candidate Set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218592"/>
            <a:ext cx="11582400" cy="5328259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For simplicity, we refer to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b="1" dirty="0" smtClean="0"/>
              <a:t>Sharing AP</a:t>
            </a:r>
            <a:r>
              <a:rPr lang="en-US" sz="2200" b="0" dirty="0" smtClean="0"/>
              <a:t>: AP </a:t>
            </a:r>
            <a:r>
              <a:rPr lang="en-US" sz="2200" dirty="0" smtClean="0"/>
              <a:t>shall have </a:t>
            </a:r>
            <a:r>
              <a:rPr lang="en-US" sz="2200" b="0" dirty="0" smtClean="0"/>
              <a:t>capability to initialize multi-AP Coordination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b="1" dirty="0" smtClean="0"/>
              <a:t>Shared AP</a:t>
            </a:r>
            <a:r>
              <a:rPr lang="en-US" sz="2200" dirty="0" smtClean="0"/>
              <a:t>: AP shall have capability to participate in multi-AP Coordination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200" dirty="0" smtClean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Sharing AP shall advertise its multi-AP Coordination capability (e.g. in Beacons)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dirty="0" smtClean="0"/>
              <a:t>Accordingly, other </a:t>
            </a:r>
            <a:r>
              <a:rPr lang="en-US" sz="2200" b="0" dirty="0" smtClean="0"/>
              <a:t>APs can request to be part of its AP Candidate Set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200" b="0" dirty="0" smtClean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Each Sharing AP maintains an AP Candidate Set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200" dirty="0" smtClean="0"/>
              <a:t>AP Candidate Set may </a:t>
            </a:r>
            <a:r>
              <a:rPr lang="en-US" sz="2200" dirty="0"/>
              <a:t>be different for each multi-AP transmission mode supported by </a:t>
            </a:r>
            <a:r>
              <a:rPr lang="en-US" sz="2200" dirty="0" smtClean="0"/>
              <a:t>the Sharing AP </a:t>
            </a:r>
            <a:r>
              <a:rPr lang="en-US" sz="2200" dirty="0"/>
              <a:t>due to </a:t>
            </a:r>
            <a:r>
              <a:rPr lang="en-US" sz="2200" dirty="0" smtClean="0"/>
              <a:t>requirements of BSS </a:t>
            </a:r>
            <a:r>
              <a:rPr lang="en-US" sz="2200" dirty="0"/>
              <a:t>operation, </a:t>
            </a:r>
            <a:r>
              <a:rPr lang="en-US" sz="2200" dirty="0" smtClean="0"/>
              <a:t>coordination complexity, </a:t>
            </a:r>
            <a:r>
              <a:rPr lang="en-US" sz="2200" dirty="0"/>
              <a:t>etc</a:t>
            </a:r>
            <a:r>
              <a:rPr lang="en-US" sz="2200" dirty="0" smtClean="0"/>
              <a:t>.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200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An AP can be part of AP Candidate Set of multiple Sharing APs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4787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Shared TXOP operation - Recap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1342" y="1147155"/>
            <a:ext cx="11964458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APs part of AP Candidate Set can request for resources from Sharing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Upon obtaining TXOP, Sharing AP determines if it shares TXOP with one or more APs (shared APs) from its AP candidate set.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We denote this TXOP as Shared TXOP (SH-TXOP)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Sharing AP initiates SH-TXOP by transmitting SH-TXOP Announcement frame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Announcement frame transmitted in non-HT Duplicate PPDU on every 20 MHz channel of the obtained TXOP bandwidth. Shared APs may not have primary 20 MHz coinciding with the primary 20 MHz of sharing AP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b="0" dirty="0" smtClean="0"/>
              <a:t>Announcement frame includes frequency resource, temporary primary channel of each shared AP, lengths</a:t>
            </a:r>
            <a:r>
              <a:rPr lang="en-US" sz="2200" b="0" dirty="0"/>
              <a:t>, and additional TXVECTOR parameters for DL and UL </a:t>
            </a:r>
            <a:r>
              <a:rPr lang="en-US" sz="2200" b="0" dirty="0" smtClean="0"/>
              <a:t>transmission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Sharing </a:t>
            </a:r>
            <a:r>
              <a:rPr lang="en-US" sz="2200" dirty="0"/>
              <a:t>AP does not allocate the RUs for the STAs associated with the </a:t>
            </a:r>
            <a:r>
              <a:rPr lang="en-US" sz="2200" dirty="0" smtClean="0"/>
              <a:t>shared APs</a:t>
            </a:r>
          </a:p>
          <a:p>
            <a:pPr marL="1200150" lvl="2" indent="-342900">
              <a:buFont typeface="Wingdings" panose="05000000000000000000" pitchFamily="2" charset="2"/>
              <a:buChar char="§"/>
            </a:pPr>
            <a:r>
              <a:rPr lang="en-US" dirty="0" smtClean="0"/>
              <a:t>Each AP assigns RUs to its associated STAs, existing RU allocation procedures for non-associated STAs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UL and DL TX alignment may be required </a:t>
            </a:r>
            <a:r>
              <a:rPr lang="en-US" sz="2200" dirty="0"/>
              <a:t>across </a:t>
            </a:r>
            <a:r>
              <a:rPr lang="en-US" sz="2200" dirty="0" smtClean="0"/>
              <a:t>APs to mitigate adjacent channel interference</a:t>
            </a:r>
            <a:endParaRPr lang="en-US" sz="22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b="0" dirty="0" smtClean="0"/>
          </a:p>
          <a:p>
            <a:pPr marL="457188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1339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442954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Shared TXOP operation example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11582400" cy="532825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Sharing AP operating on 80 MHz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Shared AP operates on the same 80 MHz on different primary 20 MHz channel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Sharing AP transmits SH-TXOP Announcement in Non-HT Duplicate PPDU format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Downlink transmissions begin after SIFS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Followed by UL OFDMA acknowledgement and data transmissions</a:t>
            </a:r>
            <a:endParaRPr lang="en-US" b="0" dirty="0"/>
          </a:p>
        </p:txBody>
      </p:sp>
      <p:sp>
        <p:nvSpPr>
          <p:cNvPr id="3" name="TextBox 2"/>
          <p:cNvSpPr txBox="1"/>
          <p:nvPr/>
        </p:nvSpPr>
        <p:spPr>
          <a:xfrm>
            <a:off x="2019300" y="4044341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Sharing AP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80260" y="5358452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Shared AP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579900"/>
            <a:ext cx="4419600" cy="271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9820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56566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Selection Rules for AP Candidate Set and Shared AP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54542" y="1133708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previous example, if the Shared AP operated on 160 MHz instead of 80 </a:t>
            </a:r>
            <a:r>
              <a:rPr lang="en-US" b="0" dirty="0" err="1" smtClean="0"/>
              <a:t>MHz.</a:t>
            </a:r>
            <a:r>
              <a:rPr lang="en-US" b="0" dirty="0" smtClean="0"/>
              <a:t> And, its primary 20 MHz lied outside of the Sharing AP’s TXOP BW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Shared AP would not receive the SH-TXOP announcement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rules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Primary 20 MHz of an AP part of a Sharing AP’s AP Candidate Set shall lie within the BSS operating bandwidth of that Sharing AP.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Primary 20 MHz of a Shared AP shall lie within </a:t>
            </a:r>
            <a:r>
              <a:rPr lang="en-US" sz="2400" dirty="0" smtClean="0"/>
              <a:t>the SH-TXOP bandwidth.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Sharing AP shall not allocate </a:t>
            </a:r>
            <a:r>
              <a:rPr lang="en-US" sz="2400" dirty="0" smtClean="0"/>
              <a:t>to any Shared AP time-frequency resources beyond the  duration of SH-TXOP </a:t>
            </a:r>
            <a:r>
              <a:rPr lang="en-US" sz="2400" dirty="0"/>
              <a:t>and </a:t>
            </a:r>
            <a:r>
              <a:rPr lang="en-US" sz="2400" dirty="0" smtClean="0"/>
              <a:t>outside of corresponding SH-TXOP bandwidth.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AP Candidate Set should be updated when a Shared AP performs channel switch to a primary channel outside of Sharing AP’s BSS operation bandwidth.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59839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56566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Primary Channel Switch by Shared APs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160602"/>
            <a:ext cx="11582400" cy="532825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In Shared TXOP, one or more Shared APs may have to switch their primary 20 MHz channel temporarily until the end of </a:t>
            </a:r>
            <a:r>
              <a:rPr lang="en-US" b="0" dirty="0" err="1" smtClean="0"/>
              <a:t>sh</a:t>
            </a:r>
            <a:r>
              <a:rPr lang="en-US" b="0" dirty="0" smtClean="0"/>
              <a:t>-TXOP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Primary 20 MHz of shared AP coincides with that of sharing AP or other shared APs</a:t>
            </a:r>
            <a:endParaRPr lang="en-US" sz="22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Such Shared APs need to indicate temporary channel switch to associated EHT STAs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STAs may not hear SH-TXOP Announcement frame from Sharing AP being out of coverage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Center </a:t>
            </a:r>
            <a:r>
              <a:rPr lang="en-US" sz="2200" dirty="0"/>
              <a:t>Frequency and BSS </a:t>
            </a:r>
            <a:r>
              <a:rPr lang="en-US" sz="2200" dirty="0" smtClean="0"/>
              <a:t>operating bandwidth remain the same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676381" y="4307224"/>
            <a:ext cx="1752600" cy="1556180"/>
            <a:chOff x="1524000" y="4544285"/>
            <a:chExt cx="1752600" cy="1556180"/>
          </a:xfrm>
        </p:grpSpPr>
        <p:sp>
          <p:nvSpPr>
            <p:cNvPr id="8" name="TextBox 7"/>
            <p:cNvSpPr txBox="1"/>
            <p:nvPr/>
          </p:nvSpPr>
          <p:spPr>
            <a:xfrm>
              <a:off x="1524000" y="4544285"/>
              <a:ext cx="1752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Sharing AP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524000" y="5638800"/>
              <a:ext cx="1752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Shared AP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657600"/>
            <a:ext cx="6484705" cy="2650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053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56566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SH-TXOP Switch Transmission and Contents Proposal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11582400" cy="532825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Switch transmitted simultaneously by shared APs shall </a:t>
            </a:r>
            <a:r>
              <a:rPr lang="en-US" b="0" dirty="0"/>
              <a:t>be identical </a:t>
            </a:r>
            <a:endParaRPr lang="en-US" b="0" dirty="0" smtClean="0"/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T</a:t>
            </a:r>
            <a:r>
              <a:rPr lang="en-US" sz="2200" b="0" dirty="0" smtClean="0"/>
              <a:t>o </a:t>
            </a:r>
            <a:r>
              <a:rPr lang="en-US" sz="2200" b="0" dirty="0"/>
              <a:t>avoid collision at </a:t>
            </a:r>
            <a:r>
              <a:rPr lang="en-US" sz="2200" b="0" dirty="0" smtClean="0"/>
              <a:t>STAs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b="0" dirty="0" smtClean="0"/>
              <a:t>SH-TXOP Switch transmitted in non-HT Duplicate PPDU format by Shared AP on each 20 MHz channel of its BSS operation within the SH-TXOP bandwidth</a:t>
            </a:r>
            <a:endParaRPr lang="en-US" b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/>
              <a:t>Even </a:t>
            </a:r>
            <a:r>
              <a:rPr lang="en-US" b="0" dirty="0" smtClean="0"/>
              <a:t>Shared AP not performing primary </a:t>
            </a:r>
            <a:r>
              <a:rPr lang="en-US" b="0" dirty="0"/>
              <a:t>channel switch </a:t>
            </a:r>
            <a:r>
              <a:rPr lang="en-US" b="0" dirty="0" smtClean="0"/>
              <a:t>transmits SH-TXOP Switch </a:t>
            </a:r>
          </a:p>
          <a:p>
            <a:pPr marL="800100" lvl="1">
              <a:buFont typeface="Courier New" panose="02070309020205020404" pitchFamily="49" charset="0"/>
              <a:buChar char="o"/>
            </a:pPr>
            <a:r>
              <a:rPr lang="en-US" sz="2200" dirty="0" smtClean="0"/>
              <a:t>T</a:t>
            </a:r>
            <a:r>
              <a:rPr lang="en-US" sz="2200" b="0" dirty="0" smtClean="0"/>
              <a:t>o </a:t>
            </a:r>
            <a:r>
              <a:rPr lang="en-US" sz="2200" b="0" dirty="0"/>
              <a:t>retain channel access and prevent STAs from </a:t>
            </a:r>
            <a:r>
              <a:rPr lang="en-US" sz="2200" b="0" dirty="0" smtClean="0"/>
              <a:t>transmitting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Announcement frame shall include information whether SH-TXOP Switch frame shall be </a:t>
            </a:r>
            <a:r>
              <a:rPr lang="en-US" b="0" smtClean="0"/>
              <a:t>transmitted </a:t>
            </a:r>
            <a:endParaRPr lang="en-US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Sharing AP may not transmit SH-TXOP Switch 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A</a:t>
            </a:r>
            <a:r>
              <a:rPr lang="en-US" sz="2200" b="0" dirty="0" smtClean="0"/>
              <a:t>s its STAs hear SH-TXOP Announcement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Duration field in SH-TXOP Switch set to end of SH-TXOP for legacy STAs NAV update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SH-TXOP switch shall include only information essential for EHT STAs of shared AP(s) </a:t>
            </a:r>
          </a:p>
          <a:p>
            <a:pPr marL="857250" lvl="1" indent="-342900">
              <a:buFont typeface="Courier New" panose="02070309020205020404" pitchFamily="49" charset="0"/>
              <a:buChar char="o"/>
            </a:pPr>
            <a:r>
              <a:rPr lang="en-US" sz="2200" dirty="0" smtClean="0"/>
              <a:t>Primary channel and bandwidth, more contents TBD</a:t>
            </a:r>
          </a:p>
        </p:txBody>
      </p:sp>
    </p:spTree>
    <p:extLst>
      <p:ext uri="{BB962C8B-B14F-4D97-AF65-F5344CB8AC3E}">
        <p14:creationId xmlns:p14="http://schemas.microsoft.com/office/powerpoint/2010/main" val="42445793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56566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SH-TXOP Switch Example with multiple Shared APs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smtClean="0"/>
              <a:t>Sharan Naribole (Samsung), et al.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 2020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4037643"/>
            <a:ext cx="11582400" cy="108010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Sharing AP and two Shared APs operate on the same primary 20 MHz channel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Sharing AP includes the two Sharing APs in the SH-TXOP Announcement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Both the Shared APs simultaneously transmit the identical SH-TXOP Switch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Sharing AP and Shared APs conduct the DL and UL 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b="0" dirty="0" smtClean="0"/>
              <a:t>Shared APs switch back to the primary channel prior to SH-TXOP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3000"/>
            <a:ext cx="8763000" cy="276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4176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11-19-1405-00-00be-multi-link-operation-channel-access-discussion</Template>
  <TotalTime>29512</TotalTime>
  <Words>2057</Words>
  <Application>Microsoft Office PowerPoint</Application>
  <PresentationFormat>Widescreen</PresentationFormat>
  <Paragraphs>259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MS Gothic</vt:lpstr>
      <vt:lpstr>Arial</vt:lpstr>
      <vt:lpstr>Courier New</vt:lpstr>
      <vt:lpstr>Times New Roman</vt:lpstr>
      <vt:lpstr>Wingdings</vt:lpstr>
      <vt:lpstr>Office Theme</vt:lpstr>
      <vt:lpstr>Document</vt:lpstr>
      <vt:lpstr>Shared TXOP protocol</vt:lpstr>
      <vt:lpstr>Introduction</vt:lpstr>
      <vt:lpstr>Multi-AP Coordination – AP Candidate Set</vt:lpstr>
      <vt:lpstr>Shared TXOP operation - Recap</vt:lpstr>
      <vt:lpstr>Shared TXOP operation example</vt:lpstr>
      <vt:lpstr>Selection Rules for AP Candidate Set and Shared AP</vt:lpstr>
      <vt:lpstr>Primary Channel Switch by Shared APs</vt:lpstr>
      <vt:lpstr>SH-TXOP Switch Transmission and Contents Proposal</vt:lpstr>
      <vt:lpstr>SH-TXOP Switch Example with multiple Shared APs</vt:lpstr>
      <vt:lpstr>SH-TXOP Switch Frame Address and Security </vt:lpstr>
      <vt:lpstr>Summary</vt:lpstr>
      <vt:lpstr>Straw Poll #1</vt:lpstr>
      <vt:lpstr>Straw Poll #2</vt:lpstr>
      <vt:lpstr>Straw Poll #3</vt:lpstr>
      <vt:lpstr>References</vt:lpstr>
      <vt:lpstr>Straw Poll #4</vt:lpstr>
      <vt:lpstr>Straw Poll #5</vt:lpstr>
      <vt:lpstr>Straw Poll #5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Operation Channel Access Discussion</dc:title>
  <dc:creator>Sharan Naribole</dc:creator>
  <cp:lastModifiedBy>Sharan Naribole</cp:lastModifiedBy>
  <cp:revision>439</cp:revision>
  <cp:lastPrinted>1601-01-01T00:00:00Z</cp:lastPrinted>
  <dcterms:created xsi:type="dcterms:W3CDTF">2019-09-09T01:56:09Z</dcterms:created>
  <dcterms:modified xsi:type="dcterms:W3CDTF">2020-04-02T05:40:55Z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discussions\Multi-Link Operation\Sep-2019\11-19-1405-00-00be-multi-link-operation-channel-access-discussion.pptx</vt:lpwstr>
  </property>
</Properties>
</file>