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4" r:id="rId3"/>
    <p:sldId id="303" r:id="rId4"/>
    <p:sldId id="306" r:id="rId5"/>
    <p:sldId id="307" r:id="rId6"/>
    <p:sldId id="308" r:id="rId7"/>
    <p:sldId id="309" r:id="rId8"/>
    <p:sldId id="315" r:id="rId9"/>
    <p:sldId id="316" r:id="rId10"/>
    <p:sldId id="264" r:id="rId11"/>
    <p:sldId id="311" r:id="rId12"/>
    <p:sldId id="302" r:id="rId13"/>
    <p:sldId id="312" r:id="rId14"/>
    <p:sldId id="313" r:id="rId15"/>
    <p:sldId id="314" r:id="rId16"/>
    <p:sldId id="317" r:id="rId17"/>
    <p:sldId id="288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4" autoAdjust="0"/>
    <p:restoredTop sz="94660"/>
  </p:normalViewPr>
  <p:slideViewPr>
    <p:cSldViewPr>
      <p:cViewPr varScale="1">
        <p:scale>
          <a:sx n="109" d="100"/>
          <a:sy n="109" d="100"/>
        </p:scale>
        <p:origin x="626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7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92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8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50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40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1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5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68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57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protocol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2020-03-15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22504"/>
              </p:ext>
            </p:extLst>
          </p:nvPr>
        </p:nvGraphicFramePr>
        <p:xfrm>
          <a:off x="992188" y="3006725"/>
          <a:ext cx="998378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" name="Document" r:id="rId5" imgW="10439485" imgH="2556420" progId="Word.Document.8">
                  <p:embed/>
                </p:oleObj>
              </mc:Choice>
              <mc:Fallback>
                <p:oleObj name="Document" r:id="rId5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06725"/>
                        <a:ext cx="9983787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Frame Address and Security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6442" y="13716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</a:t>
            </a:r>
            <a:r>
              <a:rPr lang="en-US" b="0" dirty="0"/>
              <a:t>and </a:t>
            </a:r>
            <a:r>
              <a:rPr lang="en-US" b="0" dirty="0" smtClean="0"/>
              <a:t>SH-TXOP Switch should be </a:t>
            </a:r>
            <a:r>
              <a:rPr lang="en-US" b="0" dirty="0"/>
              <a:t>Control </a:t>
            </a:r>
            <a:r>
              <a:rPr lang="en-US" b="0" dirty="0" smtClean="0"/>
              <a:t>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SH-TXOP Switch MAC Header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Transmitter Address (TA) field has the Sharing AP’s MAC address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AP can </a:t>
            </a:r>
            <a:r>
              <a:rPr lang="en-US" sz="2200" dirty="0" smtClean="0"/>
              <a:t>share </a:t>
            </a:r>
            <a:r>
              <a:rPr lang="en-US" sz="2200" dirty="0"/>
              <a:t>a priori (e.g. during association) with associated EHT STAs the MAC </a:t>
            </a:r>
            <a:r>
              <a:rPr lang="en-US" sz="2200" dirty="0" smtClean="0"/>
              <a:t>address </a:t>
            </a:r>
            <a:r>
              <a:rPr lang="en-US" sz="2200" dirty="0"/>
              <a:t>of </a:t>
            </a:r>
            <a:r>
              <a:rPr lang="en-US" sz="2200" dirty="0" smtClean="0"/>
              <a:t>Sharing </a:t>
            </a:r>
            <a:r>
              <a:rPr lang="en-US" sz="2200" dirty="0"/>
              <a:t>AP whose AP Candidate Set this AP is part </a:t>
            </a:r>
            <a:r>
              <a:rPr lang="en-US" sz="2200" dirty="0" smtClean="0"/>
              <a:t>of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EHT STAs decode the SH-TXOP Switch with TA equal to Sharing AP’s MAC address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STAs associated to different shared APs need to decrypt the identical SH-TXOP Switch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Security context establishment – Scalability issue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STAs have to generate GTK and GTKSA </a:t>
            </a:r>
            <a:r>
              <a:rPr lang="en-US" sz="2200" b="0" dirty="0"/>
              <a:t>with </a:t>
            </a:r>
            <a:r>
              <a:rPr lang="en-US" sz="2200" b="0" dirty="0" smtClean="0"/>
              <a:t>each Sharing AP</a:t>
            </a:r>
            <a:endParaRPr lang="en-US" sz="2200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When AP joins an AP Candidate Set, each STA has to generate the keys with Sharing AP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Broadcast </a:t>
            </a:r>
            <a:r>
              <a:rPr lang="en-US" b="0" dirty="0"/>
              <a:t>Integrity Protocol </a:t>
            </a:r>
            <a:r>
              <a:rPr lang="en-US" b="0" dirty="0" smtClean="0"/>
              <a:t>with </a:t>
            </a:r>
            <a:r>
              <a:rPr lang="en-US" b="0" dirty="0"/>
              <a:t>a new MIC for Multi-AP Coordination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04361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Rules for AP inclusion in AP Candidate Set for Shared TXOP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Rules for Shared AP selection from AP Candidate Set for Shared TXOP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Contents of Announcement frame to initiate Shared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Frame contents for </a:t>
            </a:r>
            <a:r>
              <a:rPr lang="en-US" sz="2200" b="0" dirty="0"/>
              <a:t>t</a:t>
            </a:r>
            <a:r>
              <a:rPr lang="en-US" sz="2200" b="0" dirty="0" smtClean="0"/>
              <a:t>emporary primary channel switch during Shared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Security and Addressing considerations for frames enabling Shared TXOP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the addition of following text to the </a:t>
            </a:r>
            <a:r>
              <a:rPr lang="en-US" dirty="0" err="1" smtClean="0"/>
              <a:t>TGbe</a:t>
            </a:r>
            <a:r>
              <a:rPr lang="en-US" dirty="0" smtClean="0"/>
              <a:t> SFD: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Shared </a:t>
            </a:r>
            <a:r>
              <a:rPr lang="en-US" sz="2400" dirty="0"/>
              <a:t>TXOP </a:t>
            </a:r>
            <a:r>
              <a:rPr lang="en-US" sz="2400" dirty="0" smtClean="0"/>
              <a:t>(SH-TXOP</a:t>
            </a:r>
            <a:r>
              <a:rPr lang="en-US" sz="2400" dirty="0"/>
              <a:t>): A TXOP in which Sharing AP grants time-frequency resources to Shared AP(s</a:t>
            </a:r>
            <a:r>
              <a:rPr lang="en-US" sz="2400" dirty="0" smtClean="0"/>
              <a:t>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Primary 20 MHz of an AP part of a Sharing AP’s AP Candidate Set shall lie within the BSS operating bandwidth of that Sharing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Primary 20 MHz of a Shared AP shall lie within the </a:t>
            </a:r>
            <a:r>
              <a:rPr lang="en-US" sz="2400" dirty="0" smtClean="0"/>
              <a:t>SH-TXOP </a:t>
            </a:r>
            <a:r>
              <a:rPr lang="en-US" sz="2400" dirty="0"/>
              <a:t>bandwidth.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Sharing AP shall not allocate to any Shared AP time-frequency resources beyond the  duration of </a:t>
            </a:r>
            <a:r>
              <a:rPr lang="en-US" sz="2400" dirty="0" smtClean="0"/>
              <a:t>SH-TXOP </a:t>
            </a:r>
            <a:r>
              <a:rPr lang="en-US" sz="2400" dirty="0"/>
              <a:t>and outside of corresponding </a:t>
            </a:r>
            <a:r>
              <a:rPr lang="en-US" sz="2400" dirty="0" smtClean="0"/>
              <a:t>SH-TXOP </a:t>
            </a:r>
            <a:r>
              <a:rPr lang="en-US" sz="2400" dirty="0"/>
              <a:t>bandwidth.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79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Shared TXOP (SH-TXOP): A TXOP in which Sharing AP grants time-frequency resources to Shared AP(s</a:t>
            </a:r>
            <a:r>
              <a:rPr lang="en-US" b="0" dirty="0" smtClean="0"/>
              <a:t>).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an SH-TXOP Announcement frame, a new frame type which will be transmitted by a Sharing AP to initiate a SH-TXOP.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SH-TXOP Announcement frame contains frequency resource assigned to </a:t>
            </a:r>
            <a:r>
              <a:rPr lang="en-US" dirty="0" smtClean="0"/>
              <a:t>each </a:t>
            </a:r>
            <a:r>
              <a:rPr lang="en-US" b="0" dirty="0" smtClean="0"/>
              <a:t>shared AP, </a:t>
            </a:r>
            <a:r>
              <a:rPr lang="en-US" dirty="0" smtClean="0"/>
              <a:t>temporary primary channel of Shared AP, lengths </a:t>
            </a:r>
            <a:r>
              <a:rPr lang="en-US" dirty="0"/>
              <a:t>and additional TXVECTOR parameters for DL and UL 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NOTE – SH-TXOP </a:t>
            </a:r>
            <a:r>
              <a:rPr lang="en-US" b="0" dirty="0" smtClean="0"/>
              <a:t>Announcement frame </a:t>
            </a:r>
            <a:r>
              <a:rPr lang="en-US" dirty="0" smtClean="0"/>
              <a:t>may </a:t>
            </a:r>
            <a:r>
              <a:rPr lang="en-US" b="0" dirty="0" smtClean="0"/>
              <a:t>not contain RU allocation to be performed by the Shared APs for UL and DL transmission during the </a:t>
            </a:r>
            <a:r>
              <a:rPr lang="en-US" dirty="0" smtClean="0"/>
              <a:t>Shared</a:t>
            </a:r>
            <a:r>
              <a:rPr lang="en-US" b="0" dirty="0" smtClean="0"/>
              <a:t> TXOP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NOTE – More contents of SH-TXOP announcement frame are TBD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540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Shared </a:t>
            </a:r>
            <a:r>
              <a:rPr lang="en-US" b="0" dirty="0"/>
              <a:t>TXOP </a:t>
            </a:r>
            <a:r>
              <a:rPr lang="en-US" b="0" dirty="0" smtClean="0"/>
              <a:t>(SH-TXOP</a:t>
            </a:r>
            <a:r>
              <a:rPr lang="en-US" b="0" dirty="0"/>
              <a:t>): A TXOP in which Sharing AP grants time-frequency resources to Shared AP(s).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be transmitted in non-HT Duplicate PPDU on every 20 MHz channel of SH-TXOP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44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 mechanism for Shared AP to temporarily perform channel switch until the end of SH-TXOP as directed by SH-TXOP Announcement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552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41671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#5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an SH-TXOP Switch frame, a new frame type transmitted by Shared AP to perform temporary BSS channel switch until the end of SH-TXOP as directed by SH-TXOP Announcement frame.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be transmitted by every Shared AP allocated time-frequency resource by the Sharing AP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includes information whether SH-TXOP Switch frame is to be transmitted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be transmitted by a Shared AP in non-HT Duplicated PPDU format on each 20 MHz channel within the SH-TXOP bandwidth that is also part of the Shared AP’s BSS operating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19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altLang="ko-KR" dirty="0" smtClean="0">
                <a:solidFill>
                  <a:schemeClr val="tx1"/>
                </a:solidFill>
              </a:rPr>
              <a:t>11-19-1262-07-00be-specification-framework-for-tgbe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[2] 11-19-1788-01-00be-coordinated-ofdma-operation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Several motions passed in January meeting on multi-AP topic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</a:t>
            </a:r>
            <a:r>
              <a:rPr lang="en-US" b="0" dirty="0"/>
              <a:t>EHT AP supporting the Multi-AP coordination can send a frame (e.g., Beacon or other management frame) including capabilities of Multi-AP transmission </a:t>
            </a:r>
            <a:r>
              <a:rPr lang="en-US" b="0" dirty="0" smtClean="0"/>
              <a:t>schemes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Sharing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EHT AP which obtains a </a:t>
            </a:r>
            <a:r>
              <a:rPr lang="en-US" sz="2200" dirty="0" smtClean="0"/>
              <a:t>TXOP (802.11 transmission opportunity) </a:t>
            </a:r>
            <a:r>
              <a:rPr lang="en-US" sz="2200" dirty="0"/>
              <a:t>and initiates the Multi-AP </a:t>
            </a:r>
            <a:r>
              <a:rPr lang="en-US" sz="2200" dirty="0" smtClean="0"/>
              <a:t>coordination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Shared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EHT AP which is coordinated for the Multi-AP transmission by the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802.11be </a:t>
            </a:r>
            <a:r>
              <a:rPr lang="en-US" b="0" dirty="0"/>
              <a:t>shall define a mechanism to </a:t>
            </a:r>
            <a:endParaRPr lang="en-US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determine whether an AP is part of an AP candidate set and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can participate as a shared AP in coordinated AP transmission initiated by a sharing AP</a:t>
            </a:r>
            <a:endParaRPr lang="en-US" dirty="0"/>
          </a:p>
          <a:p>
            <a:pPr marL="400038">
              <a:buFont typeface="Arial" panose="020B0604020202020204" pitchFamily="34" charset="0"/>
              <a:buChar char="•"/>
            </a:pPr>
            <a:r>
              <a:rPr lang="en-US" dirty="0"/>
              <a:t>In this contribution, we focus on the AP candidate set, shared AP selection and coordination for </a:t>
            </a:r>
            <a:r>
              <a:rPr lang="en-US" dirty="0" smtClean="0"/>
              <a:t>Shared TXOP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1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– AP Candidate Set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218592"/>
            <a:ext cx="11582400" cy="5328259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For simplicity, we refer to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dirty="0" smtClean="0"/>
              <a:t>Sharing AP</a:t>
            </a:r>
            <a:r>
              <a:rPr lang="en-US" sz="2200" b="0" dirty="0" smtClean="0"/>
              <a:t>: AP </a:t>
            </a:r>
            <a:r>
              <a:rPr lang="en-US" sz="2200" dirty="0" smtClean="0"/>
              <a:t>shall have </a:t>
            </a:r>
            <a:r>
              <a:rPr lang="en-US" sz="2200" b="0" dirty="0" smtClean="0"/>
              <a:t>capability to initialize multi-AP Coordination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dirty="0" smtClean="0"/>
              <a:t>Shared AP</a:t>
            </a:r>
            <a:r>
              <a:rPr lang="en-US" sz="2200" dirty="0" smtClean="0"/>
              <a:t>: AP shall have capability to participate in multi-AP Coordination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Sharing AP shall advertise its multi-AP Coordination capability (e.g. in Beacons)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Accordingly, other </a:t>
            </a:r>
            <a:r>
              <a:rPr lang="en-US" sz="2200" b="0" dirty="0" smtClean="0"/>
              <a:t>APs can request to be part of its AP Candidate Set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b="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Each Sharing AP maintains an AP Candidate Set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AP Candidate Set may </a:t>
            </a:r>
            <a:r>
              <a:rPr lang="en-US" sz="2200" dirty="0"/>
              <a:t>be different for each multi-AP transmission mode supported by </a:t>
            </a:r>
            <a:r>
              <a:rPr lang="en-US" sz="2200" dirty="0" smtClean="0"/>
              <a:t>the Sharing AP </a:t>
            </a:r>
            <a:r>
              <a:rPr lang="en-US" sz="2200" dirty="0"/>
              <a:t>due to </a:t>
            </a:r>
            <a:r>
              <a:rPr lang="en-US" sz="2200" dirty="0" smtClean="0"/>
              <a:t>requirements of BSS </a:t>
            </a:r>
            <a:r>
              <a:rPr lang="en-US" sz="2200" dirty="0"/>
              <a:t>operation, </a:t>
            </a:r>
            <a:r>
              <a:rPr lang="en-US" sz="2200" dirty="0" smtClean="0"/>
              <a:t>coordination complexity, </a:t>
            </a:r>
            <a:r>
              <a:rPr lang="en-US" sz="2200" dirty="0"/>
              <a:t>etc</a:t>
            </a:r>
            <a:r>
              <a:rPr lang="en-US" sz="2200" dirty="0" smtClean="0"/>
              <a:t>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An AP can be part of AP Candidate Set of multiple Sharing APs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78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operation -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1342" y="1147155"/>
            <a:ext cx="11964458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APs part of AP Candidate Set can request for resources from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Upon obtaining TXOP, Sharing AP determines if it shares TXOP with one or more APs (shared APs) from its AP candidate set.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denote this TXOP as Shared TXOP (SH-TXOP)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Sharing AP initiates SH-TXOP by transmitting SH-TXOP Announcement frame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Announcement frame transmitted in non-HT Duplicate PPDU on every 20 MHz channel of the obtained TXOP bandwidth. Shared APs may not have primary 20 MHz coinciding with the primary 20 MHz of sharing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Announcement frame includes frequency resource, temporary primary channel of each shared AP, lengths</a:t>
            </a:r>
            <a:r>
              <a:rPr lang="en-US" sz="2200" b="0" dirty="0"/>
              <a:t>, and additional TXVECTOR parameters for DL and UL </a:t>
            </a:r>
            <a:r>
              <a:rPr lang="en-US" sz="2200" b="0" dirty="0" smtClean="0"/>
              <a:t>transmission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Sharing </a:t>
            </a:r>
            <a:r>
              <a:rPr lang="en-US" sz="2200" dirty="0"/>
              <a:t>AP does not allocate the RUs for the STAs associated with the </a:t>
            </a:r>
            <a:r>
              <a:rPr lang="en-US" sz="2200" dirty="0" smtClean="0"/>
              <a:t>shared APs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Each AP assigns RUs to its associated STAs, existing RU allocation procedures for non-associated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UL and DL TX alignment may be required </a:t>
            </a:r>
            <a:r>
              <a:rPr lang="en-US" sz="2200" dirty="0"/>
              <a:t>across </a:t>
            </a:r>
            <a:r>
              <a:rPr lang="en-US" sz="2200" dirty="0" smtClean="0"/>
              <a:t>APs to mitigate adjacent channel interference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13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429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operation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11582400" cy="532825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operating on 80 MHz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Shared AP operates on the same 80 MHz on different primary 20 MHz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transmits SH-TXOP Announcement in Non-HT Duplicate PPDU format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Downlink transmissions begin after SIFS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Followed by UL OFDMA acknowledgement and data transmissions</a:t>
            </a:r>
            <a:endParaRPr lang="en-US" b="0" dirty="0"/>
          </a:p>
        </p:txBody>
      </p:sp>
      <p:sp>
        <p:nvSpPr>
          <p:cNvPr id="3" name="TextBox 2"/>
          <p:cNvSpPr txBox="1"/>
          <p:nvPr/>
        </p:nvSpPr>
        <p:spPr>
          <a:xfrm>
            <a:off x="2019300" y="404434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Sharing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0260" y="535845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Shared AP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579900"/>
            <a:ext cx="4419600" cy="27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982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Selection Rules for AP Candidate Set and Shared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4542" y="1133708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previous example, if the Shared AP operated on 160 MHz instead of 80 </a:t>
            </a:r>
            <a:r>
              <a:rPr lang="en-US" b="0" dirty="0" err="1" smtClean="0"/>
              <a:t>MHz.</a:t>
            </a:r>
            <a:r>
              <a:rPr lang="en-US" b="0" dirty="0" smtClean="0"/>
              <a:t> And, its primary 20 MHz lied outside of the Sharing AP’s TXOP BW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Shared AP would not receive the SH-TXOP announcement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rules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Primary 20 MHz of an AP part of a Sharing AP’s AP Candidate Set shall lie within the BSS operating bandwidth of that Sharing AP.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Primary 20 MHz of a Shared AP shall lie within </a:t>
            </a:r>
            <a:r>
              <a:rPr lang="en-US" sz="2400" dirty="0" smtClean="0"/>
              <a:t>the SH-TXOP bandwidth.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Sharing AP shall not allocate </a:t>
            </a:r>
            <a:r>
              <a:rPr lang="en-US" sz="2400" dirty="0" smtClean="0"/>
              <a:t>to any Shared AP time-frequency resources beyond the  duration of SH-TXOP </a:t>
            </a:r>
            <a:r>
              <a:rPr lang="en-US" sz="2400" dirty="0"/>
              <a:t>and </a:t>
            </a:r>
            <a:r>
              <a:rPr lang="en-US" sz="2400" dirty="0" smtClean="0"/>
              <a:t>outside of corresponding SH-TXOP bandwidth.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AP Candidate Set should be updated when a Shared AP performs channel switch to a primary channel outside of Sharing AP’s BSS operation bandwidth.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5983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Primary Channel Switch by Shared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16060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Shared TXOP, one or more Shared APs may have to switch their primary 20 MHz channel temporarily until the end of </a:t>
            </a:r>
            <a:r>
              <a:rPr lang="en-US" b="0" dirty="0" err="1" smtClean="0"/>
              <a:t>sh</a:t>
            </a:r>
            <a:r>
              <a:rPr lang="en-US" b="0" dirty="0" smtClean="0"/>
              <a:t>-TXOP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Primary 20 MHz of shared AP coincides with that of sharing AP or other shared APs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Such Shared APs need to indicate temporary channel switch to associated EHT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STAs may not hear SH-TXOP Announcement frame from Sharing AP being out of coverage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Center </a:t>
            </a:r>
            <a:r>
              <a:rPr lang="en-US" sz="2200" dirty="0"/>
              <a:t>Frequency and BSS </a:t>
            </a:r>
            <a:r>
              <a:rPr lang="en-US" sz="2200" dirty="0" smtClean="0"/>
              <a:t>operating bandwidth remain the same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676381" y="4307224"/>
            <a:ext cx="1752600" cy="1556180"/>
            <a:chOff x="1524000" y="4544285"/>
            <a:chExt cx="1752600" cy="1556180"/>
          </a:xfrm>
        </p:grpSpPr>
        <p:sp>
          <p:nvSpPr>
            <p:cNvPr id="8" name="TextBox 7"/>
            <p:cNvSpPr txBox="1"/>
            <p:nvPr/>
          </p:nvSpPr>
          <p:spPr>
            <a:xfrm>
              <a:off x="1524000" y="4544285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Sharing 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0" y="56388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Shared AP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57600"/>
            <a:ext cx="6484705" cy="265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53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Transmission and Contents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11582400" cy="532825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transmitted simultaneously by shared APs shall </a:t>
            </a:r>
            <a:r>
              <a:rPr lang="en-US" b="0" dirty="0"/>
              <a:t>be identical </a:t>
            </a: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</a:t>
            </a:r>
            <a:r>
              <a:rPr lang="en-US" sz="2200" b="0" dirty="0" smtClean="0"/>
              <a:t>o </a:t>
            </a:r>
            <a:r>
              <a:rPr lang="en-US" sz="2200" b="0" dirty="0"/>
              <a:t>avoid collision at </a:t>
            </a:r>
            <a:r>
              <a:rPr lang="en-US" sz="2200" b="0" dirty="0" smtClean="0"/>
              <a:t>STAs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transmitted in non-HT Duplicate PPDU format by Shared AP on each 20 MHz channel of its BSS operation within the SH-TXOP bandwidth</a:t>
            </a: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Even </a:t>
            </a:r>
            <a:r>
              <a:rPr lang="en-US" b="0" dirty="0" smtClean="0"/>
              <a:t>Shared AP not performing primary </a:t>
            </a:r>
            <a:r>
              <a:rPr lang="en-US" b="0" dirty="0"/>
              <a:t>channel switch </a:t>
            </a:r>
            <a:r>
              <a:rPr lang="en-US" b="0" dirty="0" smtClean="0"/>
              <a:t>transmits SH-TXOP Switch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T</a:t>
            </a:r>
            <a:r>
              <a:rPr lang="en-US" sz="2200" b="0" dirty="0" smtClean="0"/>
              <a:t>o </a:t>
            </a:r>
            <a:r>
              <a:rPr lang="en-US" sz="2200" b="0" dirty="0"/>
              <a:t>retain channel access and prevent STAs from </a:t>
            </a:r>
            <a:r>
              <a:rPr lang="en-US" sz="2200" b="0" dirty="0" smtClean="0"/>
              <a:t>transmitting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include information whether SH-TXOP Switch frame shall be </a:t>
            </a:r>
            <a:r>
              <a:rPr lang="en-US" b="0" smtClean="0"/>
              <a:t>transmitted </a:t>
            </a: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may not transmit SH-TXOP Switch 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b="0" dirty="0" smtClean="0"/>
              <a:t>s its STAs hear SH-TXOP Announcement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Duration field in SH-TXOP Switch set to end of SH-TXOP for legacy STAs NAV update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include only information essential for EHT STAs of shared AP(s) 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Primary channel and bandwidth, more contents TBD</a:t>
            </a:r>
          </a:p>
        </p:txBody>
      </p:sp>
    </p:spTree>
    <p:extLst>
      <p:ext uri="{BB962C8B-B14F-4D97-AF65-F5344CB8AC3E}">
        <p14:creationId xmlns:p14="http://schemas.microsoft.com/office/powerpoint/2010/main" val="4244579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Example with multiple Shared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4037643"/>
            <a:ext cx="11582400" cy="108010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and two Shared APs operate on the same primary 20 MHz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includes the two Sharing APs in the SH-TXOP Announcement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Both the Shared APs simultaneously transmit the identical SH-TXOP Switch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and Shared APs conduct the DL and UL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Shared APs switch back to the primary channel prior to SH-TXOP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8763000" cy="276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17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27574</TotalTime>
  <Words>1993</Words>
  <Application>Microsoft Office PowerPoint</Application>
  <PresentationFormat>Widescreen</PresentationFormat>
  <Paragraphs>249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Shared TXOP protocol</vt:lpstr>
      <vt:lpstr>Introduction</vt:lpstr>
      <vt:lpstr>Multi-AP Coordination – AP Candidate Set</vt:lpstr>
      <vt:lpstr>Shared TXOP operation - Recap</vt:lpstr>
      <vt:lpstr>Shared TXOP operation example</vt:lpstr>
      <vt:lpstr>Selection Rules for AP Candidate Set and Shared AP</vt:lpstr>
      <vt:lpstr>Primary Channel Switch by Shared APs</vt:lpstr>
      <vt:lpstr>SH-TXOP Switch Transmission and Contents Proposal</vt:lpstr>
      <vt:lpstr>SH-TXOP Switch Example with multiple Shared APs</vt:lpstr>
      <vt:lpstr>SH-TXOP Switch Frame Address and Security 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423</cp:revision>
  <cp:lastPrinted>1601-01-01T00:00:00Z</cp:lastPrinted>
  <dcterms:created xsi:type="dcterms:W3CDTF">2019-09-09T01:56:09Z</dcterms:created>
  <dcterms:modified xsi:type="dcterms:W3CDTF">2020-03-16T00:39:42Z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