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24"/>
  </p:notesMasterIdLst>
  <p:handoutMasterIdLst>
    <p:handoutMasterId r:id="rId25"/>
  </p:handoutMasterIdLst>
  <p:sldIdLst>
    <p:sldId id="256" r:id="rId5"/>
    <p:sldId id="290" r:id="rId6"/>
    <p:sldId id="257" r:id="rId7"/>
    <p:sldId id="285" r:id="rId8"/>
    <p:sldId id="287" r:id="rId9"/>
    <p:sldId id="274" r:id="rId10"/>
    <p:sldId id="288" r:id="rId11"/>
    <p:sldId id="277" r:id="rId12"/>
    <p:sldId id="275" r:id="rId13"/>
    <p:sldId id="291" r:id="rId14"/>
    <p:sldId id="292" r:id="rId15"/>
    <p:sldId id="293" r:id="rId16"/>
    <p:sldId id="294" r:id="rId17"/>
    <p:sldId id="295" r:id="rId18"/>
    <p:sldId id="296" r:id="rId19"/>
    <p:sldId id="297" r:id="rId20"/>
    <p:sldId id="284" r:id="rId21"/>
    <p:sldId id="283" r:id="rId22"/>
    <p:sldId id="264"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4154D5-06BB-4486-93EE-860317E8CA57}" v="33" dt="2020-05-11T14:41:03.9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31" autoAdjust="0"/>
    <p:restoredTop sz="86325" autoAdjust="0"/>
  </p:normalViewPr>
  <p:slideViewPr>
    <p:cSldViewPr>
      <p:cViewPr varScale="1">
        <p:scale>
          <a:sx n="81" d="100"/>
          <a:sy n="81" d="100"/>
        </p:scale>
        <p:origin x="102" y="390"/>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A75E3DD2-37B3-4402-8EC8-F286FF768349}"/>
    <pc:docChg chg="custSel addSld delSld modSld modMainMaster">
      <pc:chgData name="Jon Rosdahl" userId="2820f357-2dd4-4127-8713-e0bfde0fd756" providerId="ADAL" clId="{A75E3DD2-37B3-4402-8EC8-F286FF768349}" dt="2020-05-11T14:46:02.148" v="1019" actId="20577"/>
      <pc:docMkLst>
        <pc:docMk/>
      </pc:docMkLst>
      <pc:sldChg chg="addSp modSp">
        <pc:chgData name="Jon Rosdahl" userId="2820f357-2dd4-4127-8713-e0bfde0fd756" providerId="ADAL" clId="{A75E3DD2-37B3-4402-8EC8-F286FF768349}" dt="2020-05-11T14:28:54.434" v="719" actId="688"/>
        <pc:sldMkLst>
          <pc:docMk/>
          <pc:sldMk cId="0" sldId="257"/>
        </pc:sldMkLst>
        <pc:spChg chg="add mod">
          <ac:chgData name="Jon Rosdahl" userId="2820f357-2dd4-4127-8713-e0bfde0fd756" providerId="ADAL" clId="{A75E3DD2-37B3-4402-8EC8-F286FF768349}" dt="2020-05-11T14:28:54.434" v="719" actId="688"/>
          <ac:spMkLst>
            <pc:docMk/>
            <pc:sldMk cId="0" sldId="257"/>
            <ac:spMk id="2" creationId="{0D27FBCE-59B5-413F-9728-7EB7E8306095}"/>
          </ac:spMkLst>
        </pc:spChg>
        <pc:spChg chg="mod">
          <ac:chgData name="Jon Rosdahl" userId="2820f357-2dd4-4127-8713-e0bfde0fd756" providerId="ADAL" clId="{A75E3DD2-37B3-4402-8EC8-F286FF768349}" dt="2020-05-11T14:14:30.783" v="24" actId="14100"/>
          <ac:spMkLst>
            <pc:docMk/>
            <pc:sldMk cId="0" sldId="257"/>
            <ac:spMk id="4097" creationId="{00000000-0000-0000-0000-000000000000}"/>
          </ac:spMkLst>
        </pc:spChg>
        <pc:spChg chg="mod">
          <ac:chgData name="Jon Rosdahl" userId="2820f357-2dd4-4127-8713-e0bfde0fd756" providerId="ADAL" clId="{A75E3DD2-37B3-4402-8EC8-F286FF768349}" dt="2020-05-11T14:18:30.773" v="350" actId="14100"/>
          <ac:spMkLst>
            <pc:docMk/>
            <pc:sldMk cId="0" sldId="257"/>
            <ac:spMk id="4098" creationId="{00000000-0000-0000-0000-000000000000}"/>
          </ac:spMkLst>
        </pc:spChg>
      </pc:sldChg>
      <pc:sldChg chg="modSp">
        <pc:chgData name="Jon Rosdahl" userId="2820f357-2dd4-4127-8713-e0bfde0fd756" providerId="ADAL" clId="{A75E3DD2-37B3-4402-8EC8-F286FF768349}" dt="2020-05-11T14:46:02.148" v="1019" actId="20577"/>
        <pc:sldMkLst>
          <pc:docMk/>
          <pc:sldMk cId="0" sldId="264"/>
        </pc:sldMkLst>
        <pc:spChg chg="mod">
          <ac:chgData name="Jon Rosdahl" userId="2820f357-2dd4-4127-8713-e0bfde0fd756" providerId="ADAL" clId="{A75E3DD2-37B3-4402-8EC8-F286FF768349}" dt="2020-05-11T14:46:02.148" v="1019" actId="20577"/>
          <ac:spMkLst>
            <pc:docMk/>
            <pc:sldMk cId="0" sldId="264"/>
            <ac:spMk id="11266" creationId="{00000000-0000-0000-0000-000000000000}"/>
          </ac:spMkLst>
        </pc:spChg>
      </pc:sldChg>
      <pc:sldChg chg="modSp">
        <pc:chgData name="Jon Rosdahl" userId="2820f357-2dd4-4127-8713-e0bfde0fd756" providerId="ADAL" clId="{A75E3DD2-37B3-4402-8EC8-F286FF768349}" dt="2020-05-11T14:30:54.288" v="876" actId="400"/>
        <pc:sldMkLst>
          <pc:docMk/>
          <pc:sldMk cId="3439635317" sldId="274"/>
        </pc:sldMkLst>
        <pc:spChg chg="mod">
          <ac:chgData name="Jon Rosdahl" userId="2820f357-2dd4-4127-8713-e0bfde0fd756" providerId="ADAL" clId="{A75E3DD2-37B3-4402-8EC8-F286FF768349}" dt="2020-05-11T14:24:42.438" v="548" actId="400"/>
          <ac:spMkLst>
            <pc:docMk/>
            <pc:sldMk cId="3439635317" sldId="274"/>
            <ac:spMk id="2" creationId="{00000000-0000-0000-0000-000000000000}"/>
          </ac:spMkLst>
        </pc:spChg>
        <pc:spChg chg="mod">
          <ac:chgData name="Jon Rosdahl" userId="2820f357-2dd4-4127-8713-e0bfde0fd756" providerId="ADAL" clId="{A75E3DD2-37B3-4402-8EC8-F286FF768349}" dt="2020-05-11T14:30:54.288" v="876" actId="400"/>
          <ac:spMkLst>
            <pc:docMk/>
            <pc:sldMk cId="3439635317" sldId="274"/>
            <ac:spMk id="3" creationId="{00000000-0000-0000-0000-000000000000}"/>
          </ac:spMkLst>
        </pc:spChg>
      </pc:sldChg>
      <pc:sldChg chg="modSp">
        <pc:chgData name="Jon Rosdahl" userId="2820f357-2dd4-4127-8713-e0bfde0fd756" providerId="ADAL" clId="{A75E3DD2-37B3-4402-8EC8-F286FF768349}" dt="2020-05-11T14:30:07.627" v="845" actId="20577"/>
        <pc:sldMkLst>
          <pc:docMk/>
          <pc:sldMk cId="2526712567" sldId="277"/>
        </pc:sldMkLst>
        <pc:spChg chg="mod">
          <ac:chgData name="Jon Rosdahl" userId="2820f357-2dd4-4127-8713-e0bfde0fd756" providerId="ADAL" clId="{A75E3DD2-37B3-4402-8EC8-F286FF768349}" dt="2020-05-11T14:30:07.627" v="845" actId="20577"/>
          <ac:spMkLst>
            <pc:docMk/>
            <pc:sldMk cId="2526712567" sldId="277"/>
            <ac:spMk id="3" creationId="{00000000-0000-0000-0000-000000000000}"/>
          </ac:spMkLst>
        </pc:spChg>
      </pc:sldChg>
      <pc:sldChg chg="modSp">
        <pc:chgData name="Jon Rosdahl" userId="2820f357-2dd4-4127-8713-e0bfde0fd756" providerId="ADAL" clId="{A75E3DD2-37B3-4402-8EC8-F286FF768349}" dt="2020-05-11T14:26:56.263" v="642" actId="115"/>
        <pc:sldMkLst>
          <pc:docMk/>
          <pc:sldMk cId="2099305387" sldId="285"/>
        </pc:sldMkLst>
        <pc:spChg chg="mod">
          <ac:chgData name="Jon Rosdahl" userId="2820f357-2dd4-4127-8713-e0bfde0fd756" providerId="ADAL" clId="{A75E3DD2-37B3-4402-8EC8-F286FF768349}" dt="2020-05-11T14:26:56.263" v="642" actId="115"/>
          <ac:spMkLst>
            <pc:docMk/>
            <pc:sldMk cId="2099305387" sldId="285"/>
            <ac:spMk id="2" creationId="{F3B43754-1163-4B0C-8310-62C38E10D93C}"/>
          </ac:spMkLst>
        </pc:spChg>
      </pc:sldChg>
      <pc:sldChg chg="del">
        <pc:chgData name="Jon Rosdahl" userId="2820f357-2dd4-4127-8713-e0bfde0fd756" providerId="ADAL" clId="{A75E3DD2-37B3-4402-8EC8-F286FF768349}" dt="2020-05-11T14:36:00.666" v="991" actId="2696"/>
        <pc:sldMkLst>
          <pc:docMk/>
          <pc:sldMk cId="2409385006" sldId="286"/>
        </pc:sldMkLst>
      </pc:sldChg>
      <pc:sldChg chg="modSp">
        <pc:chgData name="Jon Rosdahl" userId="2820f357-2dd4-4127-8713-e0bfde0fd756" providerId="ADAL" clId="{A75E3DD2-37B3-4402-8EC8-F286FF768349}" dt="2020-05-11T14:26:43.023" v="641" actId="115"/>
        <pc:sldMkLst>
          <pc:docMk/>
          <pc:sldMk cId="822775208" sldId="287"/>
        </pc:sldMkLst>
        <pc:spChg chg="mod">
          <ac:chgData name="Jon Rosdahl" userId="2820f357-2dd4-4127-8713-e0bfde0fd756" providerId="ADAL" clId="{A75E3DD2-37B3-4402-8EC8-F286FF768349}" dt="2020-05-11T14:26:43.023" v="641" actId="115"/>
          <ac:spMkLst>
            <pc:docMk/>
            <pc:sldMk cId="822775208" sldId="287"/>
            <ac:spMk id="3" creationId="{8A337E3F-2C54-47D6-B9F4-C7408CA692FF}"/>
          </ac:spMkLst>
        </pc:spChg>
      </pc:sldChg>
      <pc:sldChg chg="addSp modSp">
        <pc:chgData name="Jon Rosdahl" userId="2820f357-2dd4-4127-8713-e0bfde0fd756" providerId="ADAL" clId="{A75E3DD2-37B3-4402-8EC8-F286FF768349}" dt="2020-05-11T14:34:29.317" v="976" actId="1076"/>
        <pc:sldMkLst>
          <pc:docMk/>
          <pc:sldMk cId="1038615208" sldId="288"/>
        </pc:sldMkLst>
        <pc:spChg chg="add mod">
          <ac:chgData name="Jon Rosdahl" userId="2820f357-2dd4-4127-8713-e0bfde0fd756" providerId="ADAL" clId="{A75E3DD2-37B3-4402-8EC8-F286FF768349}" dt="2020-05-11T14:34:29.317" v="976" actId="1076"/>
          <ac:spMkLst>
            <pc:docMk/>
            <pc:sldMk cId="1038615208" sldId="288"/>
            <ac:spMk id="3" creationId="{F1185391-D404-472D-8F3D-1BB17CE79836}"/>
          </ac:spMkLst>
        </pc:spChg>
      </pc:sldChg>
      <pc:sldChg chg="del">
        <pc:chgData name="Jon Rosdahl" userId="2820f357-2dd4-4127-8713-e0bfde0fd756" providerId="ADAL" clId="{A75E3DD2-37B3-4402-8EC8-F286FF768349}" dt="2020-05-11T14:34:51.629" v="977" actId="2696"/>
        <pc:sldMkLst>
          <pc:docMk/>
          <pc:sldMk cId="2637184497" sldId="289"/>
        </pc:sldMkLst>
      </pc:sldChg>
      <pc:sldChg chg="modSp add">
        <pc:chgData name="Jon Rosdahl" userId="2820f357-2dd4-4127-8713-e0bfde0fd756" providerId="ADAL" clId="{A75E3DD2-37B3-4402-8EC8-F286FF768349}" dt="2020-05-11T14:24:10.624" v="531" actId="20577"/>
        <pc:sldMkLst>
          <pc:docMk/>
          <pc:sldMk cId="100153609" sldId="290"/>
        </pc:sldMkLst>
        <pc:spChg chg="mod">
          <ac:chgData name="Jon Rosdahl" userId="2820f357-2dd4-4127-8713-e0bfde0fd756" providerId="ADAL" clId="{A75E3DD2-37B3-4402-8EC8-F286FF768349}" dt="2020-05-11T14:18:12.496" v="348" actId="20577"/>
          <ac:spMkLst>
            <pc:docMk/>
            <pc:sldMk cId="100153609" sldId="290"/>
            <ac:spMk id="2" creationId="{E00EFF2E-A694-4037-8F01-D6713537848C}"/>
          </ac:spMkLst>
        </pc:spChg>
        <pc:spChg chg="mod">
          <ac:chgData name="Jon Rosdahl" userId="2820f357-2dd4-4127-8713-e0bfde0fd756" providerId="ADAL" clId="{A75E3DD2-37B3-4402-8EC8-F286FF768349}" dt="2020-05-11T14:24:10.624" v="531" actId="20577"/>
          <ac:spMkLst>
            <pc:docMk/>
            <pc:sldMk cId="100153609" sldId="290"/>
            <ac:spMk id="3" creationId="{5E5B3F8D-EEBC-4DE3-A508-80A0EA189414}"/>
          </ac:spMkLst>
        </pc:spChg>
      </pc:sldChg>
      <pc:sldChg chg="addSp delSp modSp add">
        <pc:chgData name="Jon Rosdahl" userId="2820f357-2dd4-4127-8713-e0bfde0fd756" providerId="ADAL" clId="{A75E3DD2-37B3-4402-8EC8-F286FF768349}" dt="2020-05-11T14:38:56.213" v="1000" actId="255"/>
        <pc:sldMkLst>
          <pc:docMk/>
          <pc:sldMk cId="1567242119" sldId="291"/>
        </pc:sldMkLst>
        <pc:spChg chg="mod">
          <ac:chgData name="Jon Rosdahl" userId="2820f357-2dd4-4127-8713-e0bfde0fd756" providerId="ADAL" clId="{A75E3DD2-37B3-4402-8EC8-F286FF768349}" dt="2020-05-11T14:38:56.213" v="1000" actId="255"/>
          <ac:spMkLst>
            <pc:docMk/>
            <pc:sldMk cId="1567242119" sldId="291"/>
            <ac:spMk id="2" creationId="{B8379F18-F1C5-4ADF-BC4C-23194B2EBEC7}"/>
          </ac:spMkLst>
        </pc:spChg>
        <pc:spChg chg="del">
          <ac:chgData name="Jon Rosdahl" userId="2820f357-2dd4-4127-8713-e0bfde0fd756" providerId="ADAL" clId="{A75E3DD2-37B3-4402-8EC8-F286FF768349}" dt="2020-05-11T14:37:46.880" v="993"/>
          <ac:spMkLst>
            <pc:docMk/>
            <pc:sldMk cId="1567242119" sldId="291"/>
            <ac:spMk id="3" creationId="{C90A27F1-9BE8-4C03-B35B-16BAF80AF24A}"/>
          </ac:spMkLst>
        </pc:spChg>
        <pc:spChg chg="add mod">
          <ac:chgData name="Jon Rosdahl" userId="2820f357-2dd4-4127-8713-e0bfde0fd756" providerId="ADAL" clId="{A75E3DD2-37B3-4402-8EC8-F286FF768349}" dt="2020-05-11T14:37:46.880" v="993"/>
          <ac:spMkLst>
            <pc:docMk/>
            <pc:sldMk cId="1567242119" sldId="291"/>
            <ac:spMk id="7" creationId="{63BDE5AB-AF75-48BD-9681-2B9153AB1D21}"/>
          </ac:spMkLst>
        </pc:spChg>
      </pc:sldChg>
      <pc:sldChg chg="addSp delSp modSp add">
        <pc:chgData name="Jon Rosdahl" userId="2820f357-2dd4-4127-8713-e0bfde0fd756" providerId="ADAL" clId="{A75E3DD2-37B3-4402-8EC8-F286FF768349}" dt="2020-05-11T14:39:26.444" v="1001"/>
        <pc:sldMkLst>
          <pc:docMk/>
          <pc:sldMk cId="4226252867" sldId="292"/>
        </pc:sldMkLst>
        <pc:spChg chg="mod">
          <ac:chgData name="Jon Rosdahl" userId="2820f357-2dd4-4127-8713-e0bfde0fd756" providerId="ADAL" clId="{A75E3DD2-37B3-4402-8EC8-F286FF768349}" dt="2020-05-11T14:39:26.444" v="1001"/>
          <ac:spMkLst>
            <pc:docMk/>
            <pc:sldMk cId="4226252867" sldId="292"/>
            <ac:spMk id="2" creationId="{49889523-C8A1-4DED-95B0-5C9011BFF660}"/>
          </ac:spMkLst>
        </pc:spChg>
        <pc:spChg chg="del">
          <ac:chgData name="Jon Rosdahl" userId="2820f357-2dd4-4127-8713-e0bfde0fd756" providerId="ADAL" clId="{A75E3DD2-37B3-4402-8EC8-F286FF768349}" dt="2020-05-11T14:38:17.008" v="996"/>
          <ac:spMkLst>
            <pc:docMk/>
            <pc:sldMk cId="4226252867" sldId="292"/>
            <ac:spMk id="3" creationId="{8AEFECE1-327F-42EC-AEF7-1F4538E9909F}"/>
          </ac:spMkLst>
        </pc:spChg>
        <pc:spChg chg="add mod">
          <ac:chgData name="Jon Rosdahl" userId="2820f357-2dd4-4127-8713-e0bfde0fd756" providerId="ADAL" clId="{A75E3DD2-37B3-4402-8EC8-F286FF768349}" dt="2020-05-11T14:38:17.008" v="996"/>
          <ac:spMkLst>
            <pc:docMk/>
            <pc:sldMk cId="4226252867" sldId="292"/>
            <ac:spMk id="7" creationId="{8A4289FA-C893-4A02-BA0D-C90A79E1BC0C}"/>
          </ac:spMkLst>
        </pc:spChg>
      </pc:sldChg>
      <pc:sldChg chg="addSp delSp modSp add">
        <pc:chgData name="Jon Rosdahl" userId="2820f357-2dd4-4127-8713-e0bfde0fd756" providerId="ADAL" clId="{A75E3DD2-37B3-4402-8EC8-F286FF768349}" dt="2020-05-11T14:40:01.450" v="1003" actId="20577"/>
        <pc:sldMkLst>
          <pc:docMk/>
          <pc:sldMk cId="904473022" sldId="293"/>
        </pc:sldMkLst>
        <pc:spChg chg="mod">
          <ac:chgData name="Jon Rosdahl" userId="2820f357-2dd4-4127-8713-e0bfde0fd756" providerId="ADAL" clId="{A75E3DD2-37B3-4402-8EC8-F286FF768349}" dt="2020-05-11T14:40:01.450" v="1003" actId="20577"/>
          <ac:spMkLst>
            <pc:docMk/>
            <pc:sldMk cId="904473022" sldId="293"/>
            <ac:spMk id="2" creationId="{B597A8AC-8D3A-4095-9B6E-613F8B485205}"/>
          </ac:spMkLst>
        </pc:spChg>
        <pc:spChg chg="del">
          <ac:chgData name="Jon Rosdahl" userId="2820f357-2dd4-4127-8713-e0bfde0fd756" providerId="ADAL" clId="{A75E3DD2-37B3-4402-8EC8-F286FF768349}" dt="2020-05-11T14:38:17.008" v="996"/>
          <ac:spMkLst>
            <pc:docMk/>
            <pc:sldMk cId="904473022" sldId="293"/>
            <ac:spMk id="3" creationId="{327D043D-7730-425E-B743-DE90AC3461D9}"/>
          </ac:spMkLst>
        </pc:spChg>
        <pc:spChg chg="add mod">
          <ac:chgData name="Jon Rosdahl" userId="2820f357-2dd4-4127-8713-e0bfde0fd756" providerId="ADAL" clId="{A75E3DD2-37B3-4402-8EC8-F286FF768349}" dt="2020-05-11T14:38:17.008" v="996"/>
          <ac:spMkLst>
            <pc:docMk/>
            <pc:sldMk cId="904473022" sldId="293"/>
            <ac:spMk id="7" creationId="{86BB8387-D68E-48E4-8C1D-88D338D715E4}"/>
          </ac:spMkLst>
        </pc:spChg>
      </pc:sldChg>
      <pc:sldChg chg="addSp delSp modSp add">
        <pc:chgData name="Jon Rosdahl" userId="2820f357-2dd4-4127-8713-e0bfde0fd756" providerId="ADAL" clId="{A75E3DD2-37B3-4402-8EC8-F286FF768349}" dt="2020-05-11T14:40:23.873" v="1005" actId="6549"/>
        <pc:sldMkLst>
          <pc:docMk/>
          <pc:sldMk cId="783165856" sldId="294"/>
        </pc:sldMkLst>
        <pc:spChg chg="mod">
          <ac:chgData name="Jon Rosdahl" userId="2820f357-2dd4-4127-8713-e0bfde0fd756" providerId="ADAL" clId="{A75E3DD2-37B3-4402-8EC8-F286FF768349}" dt="2020-05-11T14:40:23.873" v="1005" actId="6549"/>
          <ac:spMkLst>
            <pc:docMk/>
            <pc:sldMk cId="783165856" sldId="294"/>
            <ac:spMk id="2" creationId="{05D609AD-C47E-4CAF-8906-0B72A823A99E}"/>
          </ac:spMkLst>
        </pc:spChg>
        <pc:spChg chg="del">
          <ac:chgData name="Jon Rosdahl" userId="2820f357-2dd4-4127-8713-e0bfde0fd756" providerId="ADAL" clId="{A75E3DD2-37B3-4402-8EC8-F286FF768349}" dt="2020-05-11T14:38:17.008" v="996"/>
          <ac:spMkLst>
            <pc:docMk/>
            <pc:sldMk cId="783165856" sldId="294"/>
            <ac:spMk id="3" creationId="{B03FFDA0-EF69-49F3-BF4B-97C9C474298C}"/>
          </ac:spMkLst>
        </pc:spChg>
        <pc:spChg chg="add mod">
          <ac:chgData name="Jon Rosdahl" userId="2820f357-2dd4-4127-8713-e0bfde0fd756" providerId="ADAL" clId="{A75E3DD2-37B3-4402-8EC8-F286FF768349}" dt="2020-05-11T14:38:17.008" v="996"/>
          <ac:spMkLst>
            <pc:docMk/>
            <pc:sldMk cId="783165856" sldId="294"/>
            <ac:spMk id="7" creationId="{DCF892B1-DFBB-4749-B761-B2900BAE44E7}"/>
          </ac:spMkLst>
        </pc:spChg>
      </pc:sldChg>
      <pc:sldChg chg="addSp delSp modSp add">
        <pc:chgData name="Jon Rosdahl" userId="2820f357-2dd4-4127-8713-e0bfde0fd756" providerId="ADAL" clId="{A75E3DD2-37B3-4402-8EC8-F286FF768349}" dt="2020-05-11T14:40:42.785" v="1007" actId="20577"/>
        <pc:sldMkLst>
          <pc:docMk/>
          <pc:sldMk cId="746141954" sldId="295"/>
        </pc:sldMkLst>
        <pc:spChg chg="mod">
          <ac:chgData name="Jon Rosdahl" userId="2820f357-2dd4-4127-8713-e0bfde0fd756" providerId="ADAL" clId="{A75E3DD2-37B3-4402-8EC8-F286FF768349}" dt="2020-05-11T14:40:42.785" v="1007" actId="20577"/>
          <ac:spMkLst>
            <pc:docMk/>
            <pc:sldMk cId="746141954" sldId="295"/>
            <ac:spMk id="2" creationId="{40F91A2B-07EE-4CD4-B935-79E1E5EA4743}"/>
          </ac:spMkLst>
        </pc:spChg>
        <pc:spChg chg="del">
          <ac:chgData name="Jon Rosdahl" userId="2820f357-2dd4-4127-8713-e0bfde0fd756" providerId="ADAL" clId="{A75E3DD2-37B3-4402-8EC8-F286FF768349}" dt="2020-05-11T14:38:17.008" v="996"/>
          <ac:spMkLst>
            <pc:docMk/>
            <pc:sldMk cId="746141954" sldId="295"/>
            <ac:spMk id="3" creationId="{859745A1-D8A2-4542-921B-F92F7F8480E9}"/>
          </ac:spMkLst>
        </pc:spChg>
        <pc:spChg chg="add mod">
          <ac:chgData name="Jon Rosdahl" userId="2820f357-2dd4-4127-8713-e0bfde0fd756" providerId="ADAL" clId="{A75E3DD2-37B3-4402-8EC8-F286FF768349}" dt="2020-05-11T14:38:17.008" v="996"/>
          <ac:spMkLst>
            <pc:docMk/>
            <pc:sldMk cId="746141954" sldId="295"/>
            <ac:spMk id="7" creationId="{4AD5D9BD-9823-4958-8F2D-E6869CB965CF}"/>
          </ac:spMkLst>
        </pc:spChg>
      </pc:sldChg>
      <pc:sldChg chg="addSp delSp modSp add">
        <pc:chgData name="Jon Rosdahl" userId="2820f357-2dd4-4127-8713-e0bfde0fd756" providerId="ADAL" clId="{A75E3DD2-37B3-4402-8EC8-F286FF768349}" dt="2020-05-11T14:41:05.666" v="1009" actId="20577"/>
        <pc:sldMkLst>
          <pc:docMk/>
          <pc:sldMk cId="110474203" sldId="296"/>
        </pc:sldMkLst>
        <pc:spChg chg="mod">
          <ac:chgData name="Jon Rosdahl" userId="2820f357-2dd4-4127-8713-e0bfde0fd756" providerId="ADAL" clId="{A75E3DD2-37B3-4402-8EC8-F286FF768349}" dt="2020-05-11T14:41:05.666" v="1009" actId="20577"/>
          <ac:spMkLst>
            <pc:docMk/>
            <pc:sldMk cId="110474203" sldId="296"/>
            <ac:spMk id="2" creationId="{28CA7337-16EF-4E5D-93C7-8F62B0E635C8}"/>
          </ac:spMkLst>
        </pc:spChg>
        <pc:spChg chg="del">
          <ac:chgData name="Jon Rosdahl" userId="2820f357-2dd4-4127-8713-e0bfde0fd756" providerId="ADAL" clId="{A75E3DD2-37B3-4402-8EC8-F286FF768349}" dt="2020-05-11T14:38:17.008" v="996"/>
          <ac:spMkLst>
            <pc:docMk/>
            <pc:sldMk cId="110474203" sldId="296"/>
            <ac:spMk id="3" creationId="{DC4937F4-5F30-4346-A9E6-B1D02801E67C}"/>
          </ac:spMkLst>
        </pc:spChg>
        <pc:spChg chg="add mod">
          <ac:chgData name="Jon Rosdahl" userId="2820f357-2dd4-4127-8713-e0bfde0fd756" providerId="ADAL" clId="{A75E3DD2-37B3-4402-8EC8-F286FF768349}" dt="2020-05-11T14:38:17.008" v="996"/>
          <ac:spMkLst>
            <pc:docMk/>
            <pc:sldMk cId="110474203" sldId="296"/>
            <ac:spMk id="7" creationId="{66B4D5FE-1F50-4882-A78D-7994F204483B}"/>
          </ac:spMkLst>
        </pc:spChg>
      </pc:sldChg>
      <pc:sldChg chg="modSp add">
        <pc:chgData name="Jon Rosdahl" userId="2820f357-2dd4-4127-8713-e0bfde0fd756" providerId="ADAL" clId="{A75E3DD2-37B3-4402-8EC8-F286FF768349}" dt="2020-05-11T14:35:58.392" v="990"/>
        <pc:sldMkLst>
          <pc:docMk/>
          <pc:sldMk cId="2367627176" sldId="297"/>
        </pc:sldMkLst>
        <pc:spChg chg="mod">
          <ac:chgData name="Jon Rosdahl" userId="2820f357-2dd4-4127-8713-e0bfde0fd756" providerId="ADAL" clId="{A75E3DD2-37B3-4402-8EC8-F286FF768349}" dt="2020-05-11T14:35:58.392" v="990"/>
          <ac:spMkLst>
            <pc:docMk/>
            <pc:sldMk cId="2367627176" sldId="297"/>
            <ac:spMk id="2" creationId="{C5213105-1CA0-443F-B1A3-AC29BCE1437B}"/>
          </ac:spMkLst>
        </pc:spChg>
      </pc:sldChg>
      <pc:sldMasterChg chg="modSp">
        <pc:chgData name="Jon Rosdahl" userId="2820f357-2dd4-4127-8713-e0bfde0fd756" providerId="ADAL" clId="{A75E3DD2-37B3-4402-8EC8-F286FF768349}" dt="2020-05-11T14:20:33.623" v="388" actId="20577"/>
        <pc:sldMasterMkLst>
          <pc:docMk/>
          <pc:sldMasterMk cId="350243259" sldId="2147483738"/>
        </pc:sldMasterMkLst>
        <pc:spChg chg="mod">
          <ac:chgData name="Jon Rosdahl" userId="2820f357-2dd4-4127-8713-e0bfde0fd756" providerId="ADAL" clId="{A75E3DD2-37B3-4402-8EC8-F286FF768349}" dt="2020-05-11T14:20:33.623" v="388" actId="20577"/>
          <ac:spMkLst>
            <pc:docMk/>
            <pc:sldMasterMk cId="350243259" sldId="214748373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802-11-19-0264r2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802-11-19-0264r2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802-11-19-0264r2</a:t>
            </a:r>
          </a:p>
        </p:txBody>
      </p:sp>
      <p:sp>
        <p:nvSpPr>
          <p:cNvPr id="5" name="Rectangle 3"/>
          <p:cNvSpPr>
            <a:spLocks noGrp="1" noChangeArrowheads="1"/>
          </p:cNvSpPr>
          <p:nvPr>
            <p:ph type="dt"/>
          </p:nvPr>
        </p:nvSpPr>
        <p:spPr>
          <a:ln/>
        </p:spPr>
        <p:txBody>
          <a:bodyPr/>
          <a:lstStyle/>
          <a:p>
            <a:r>
              <a:rPr lang="en-US"/>
              <a:t>May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802-11-19-0264r2</a:t>
            </a:r>
          </a:p>
        </p:txBody>
      </p:sp>
      <p:sp>
        <p:nvSpPr>
          <p:cNvPr id="5" name="Rectangle 3"/>
          <p:cNvSpPr>
            <a:spLocks noGrp="1" noChangeArrowheads="1"/>
          </p:cNvSpPr>
          <p:nvPr>
            <p:ph type="dt"/>
          </p:nvPr>
        </p:nvSpPr>
        <p:spPr>
          <a:ln/>
        </p:spPr>
        <p:txBody>
          <a:bodyPr/>
          <a:lstStyle/>
          <a:p>
            <a:r>
              <a:rPr lang="en-US"/>
              <a:t>May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802-11-19-0264r2</a:t>
            </a:r>
          </a:p>
        </p:txBody>
      </p:sp>
      <p:sp>
        <p:nvSpPr>
          <p:cNvPr id="5" name="Date Placeholder 4"/>
          <p:cNvSpPr>
            <a:spLocks noGrp="1"/>
          </p:cNvSpPr>
          <p:nvPr>
            <p:ph type="dt" idx="11"/>
          </p:nvPr>
        </p:nvSpPr>
        <p:spPr/>
        <p:txBody>
          <a:bodyPr/>
          <a:lstStyle/>
          <a:p>
            <a:r>
              <a:rPr lang="en-US"/>
              <a:t>May 2020</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802-11-19-0264r2</a:t>
            </a:r>
          </a:p>
        </p:txBody>
      </p:sp>
      <p:sp>
        <p:nvSpPr>
          <p:cNvPr id="5" name="Date Placeholder 4"/>
          <p:cNvSpPr>
            <a:spLocks noGrp="1"/>
          </p:cNvSpPr>
          <p:nvPr>
            <p:ph type="dt" idx="11"/>
          </p:nvPr>
        </p:nvSpPr>
        <p:spPr/>
        <p:txBody>
          <a:bodyPr/>
          <a:lstStyle/>
          <a:p>
            <a:r>
              <a:rPr lang="en-US"/>
              <a:t>May 2020</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802-11-19-0264r2</a:t>
            </a:r>
          </a:p>
        </p:txBody>
      </p:sp>
      <p:sp>
        <p:nvSpPr>
          <p:cNvPr id="5" name="Rectangle 3"/>
          <p:cNvSpPr>
            <a:spLocks noGrp="1" noChangeArrowheads="1"/>
          </p:cNvSpPr>
          <p:nvPr>
            <p:ph type="dt"/>
          </p:nvPr>
        </p:nvSpPr>
        <p:spPr>
          <a:ln/>
        </p:spPr>
        <p:txBody>
          <a:bodyPr/>
          <a:lstStyle/>
          <a:p>
            <a:r>
              <a:rPr lang="en-US"/>
              <a:t>May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May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May 2020</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May 2020</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May 2020</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May 2020</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May 2020</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May 2020</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May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May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May 2020</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11-20-0264r2</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www.ieee802.org/1/files/public/docs2020/dm-draft-CSD-0120-v01.pdf" TargetMode="External"/><Relationship Id="rId2" Type="http://schemas.openxmlformats.org/officeDocument/2006/relationships/hyperlink" Target="http://www.ieee802.org/1/files/public/docs2020/dm-draft-PAR-0120-v01.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20/ec-20-0009-00-00EC-ieee-p802-3cy-draft-csd-response.pdf" TargetMode="External"/><Relationship Id="rId2" Type="http://schemas.openxmlformats.org/officeDocument/2006/relationships/hyperlink" Target="https://mentor.ieee.org/802-ec/dcn/20/ec-20-0008-01-00EC-ieee-p802-3cy-draft-par-response.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0/ec-20-0011-00-00EC-ieee-p802-3cz-draft-csd-response.pdf" TargetMode="External"/><Relationship Id="rId2" Type="http://schemas.openxmlformats.org/officeDocument/2006/relationships/hyperlink" Target="https://mentor.ieee.org/802-ec/dcn/20/ec-20-0010-01-00EC-ieee-p802-3cz-draft-par-response.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20/ec-20-0013-00-00EC-ieee-p802-3da-draft-csd-response.pdf" TargetMode="External"/><Relationship Id="rId2" Type="http://schemas.openxmlformats.org/officeDocument/2006/relationships/hyperlink" Target="https://mentor.ieee.org/802-ec/dcn/20/ec-20-0012-01-00EC-ieee-p802-3da-draft-par-response.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ec/dcn/20/ec-20-0015-00-00EC-ieee-p802-3db-draft-csd-response.pdf" TargetMode="External"/><Relationship Id="rId2" Type="http://schemas.openxmlformats.org/officeDocument/2006/relationships/hyperlink" Target="https://mentor.ieee.org/802-ec/dcn/20/ec-20-0014-01-00EC-ieee-p802-3db-draft-par-response.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19/15-19-0297-02-0vat-csd-for-high-rate-occ-task-group.docx" TargetMode="External"/><Relationship Id="rId2" Type="http://schemas.openxmlformats.org/officeDocument/2006/relationships/hyperlink" Target="https://mentor.ieee.org/802.15/dcn/19/15-19-0296-02-0vat-par-for-high-rate-occ-task-group.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2019-01-0PAR-par-minutes-november-2019-session.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ec/dcn/20/ec-20-0012-01-00EC-ieee-p802-3da-draft-par-response.pdf" TargetMode="External"/><Relationship Id="rId13" Type="http://schemas.openxmlformats.org/officeDocument/2006/relationships/hyperlink" Target="https://mentor.ieee.org/802.15/dcn/19/15-19-0297-02-0vat-csd-for-high-rate-occ-task-group.docx" TargetMode="External"/><Relationship Id="rId3" Type="http://schemas.openxmlformats.org/officeDocument/2006/relationships/hyperlink" Target="http://www.ieee802.org/1/files/public/docs2020/dm-draft-CSD-0120-v01.pdf" TargetMode="External"/><Relationship Id="rId7" Type="http://schemas.openxmlformats.org/officeDocument/2006/relationships/hyperlink" Target="https://mentor.ieee.org/802-ec/dcn/20/ec-20-0011-00-00EC-ieee-p802-3cz-draft-csd-response.pdf" TargetMode="External"/><Relationship Id="rId12" Type="http://schemas.openxmlformats.org/officeDocument/2006/relationships/hyperlink" Target="https://mentor.ieee.org/802.15/dcn/19/15-19-0296-02-0vat-par-for-high-rate-occ-task-group.pdf" TargetMode="External"/><Relationship Id="rId2" Type="http://schemas.openxmlformats.org/officeDocument/2006/relationships/hyperlink" Target="http://www.ieee802.org/1/files/public/docs2020/dm-draft-PAR-0120-v01.pdf" TargetMode="External"/><Relationship Id="rId1" Type="http://schemas.openxmlformats.org/officeDocument/2006/relationships/slideLayout" Target="../slideLayouts/slideLayout2.xml"/><Relationship Id="rId6" Type="http://schemas.openxmlformats.org/officeDocument/2006/relationships/hyperlink" Target="https://mentor.ieee.org/802-ec/dcn/20/ec-20-0010-01-00EC-ieee-p802-3cz-draft-par-response.pdf" TargetMode="External"/><Relationship Id="rId11" Type="http://schemas.openxmlformats.org/officeDocument/2006/relationships/hyperlink" Target="https://mentor.ieee.org/802-ec/dcn/20/ec-20-0015-00-00EC-ieee-p802-3db-draft-csd-response.pdf" TargetMode="External"/><Relationship Id="rId5" Type="http://schemas.openxmlformats.org/officeDocument/2006/relationships/hyperlink" Target="https://mentor.ieee.org/802-ec/dcn/20/ec-20-0009-00-00EC-ieee-p802-3cy-draft-csd-response.pdf" TargetMode="External"/><Relationship Id="rId10" Type="http://schemas.openxmlformats.org/officeDocument/2006/relationships/hyperlink" Target="https://mentor.ieee.org/802-ec/dcn/20/ec-20-0014-01-00EC-ieee-p802-3db-draft-par-response.pdf" TargetMode="External"/><Relationship Id="rId4" Type="http://schemas.openxmlformats.org/officeDocument/2006/relationships/hyperlink" Target="https://mentor.ieee.org/802-ec/dcn/20/ec-20-0008-01-00EC-ieee-p802-3cy-draft-par-response.pdf" TargetMode="External"/><Relationship Id="rId9" Type="http://schemas.openxmlformats.org/officeDocument/2006/relationships/hyperlink" Target="https://mentor.ieee.org/802-ec/dcn/20/ec-20-0013-00-00EC-ieee-p802-3da-draft-csd-response.pdf"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ec/dcn/20/ec-20-0012-01-00EC-ieee-p802-3da-draft-par-response.pdf" TargetMode="External"/><Relationship Id="rId13" Type="http://schemas.openxmlformats.org/officeDocument/2006/relationships/hyperlink" Target="https://mentor.ieee.org/802.15/dcn/19/15-19-0297-02-0vat-csd-for-high-rate-occ-task-group.docx" TargetMode="External"/><Relationship Id="rId3" Type="http://schemas.openxmlformats.org/officeDocument/2006/relationships/hyperlink" Target="http://www.ieee802.org/1/files/public/docs2020/dm-draft-CSD-0120-v01.pdf" TargetMode="External"/><Relationship Id="rId7" Type="http://schemas.openxmlformats.org/officeDocument/2006/relationships/hyperlink" Target="https://mentor.ieee.org/802-ec/dcn/20/ec-20-0011-00-00EC-ieee-p802-3cz-draft-csd-response.pdf" TargetMode="External"/><Relationship Id="rId12" Type="http://schemas.openxmlformats.org/officeDocument/2006/relationships/hyperlink" Target="https://mentor.ieee.org/802.15/dcn/19/15-19-0296-02-0vat-par-for-high-rate-occ-task-group.pdf" TargetMode="External"/><Relationship Id="rId2" Type="http://schemas.openxmlformats.org/officeDocument/2006/relationships/hyperlink" Target="http://www.ieee802.org/1/files/public/docs2020/dm-draft-PAR-0120-v01.pdf" TargetMode="External"/><Relationship Id="rId1" Type="http://schemas.openxmlformats.org/officeDocument/2006/relationships/slideLayout" Target="../slideLayouts/slideLayout2.xml"/><Relationship Id="rId6" Type="http://schemas.openxmlformats.org/officeDocument/2006/relationships/hyperlink" Target="https://mentor.ieee.org/802-ec/dcn/20/ec-20-0010-01-00EC-ieee-p802-3cz-draft-par-response.pdf" TargetMode="External"/><Relationship Id="rId11" Type="http://schemas.openxmlformats.org/officeDocument/2006/relationships/hyperlink" Target="https://mentor.ieee.org/802-ec/dcn/20/ec-20-0015-00-00EC-ieee-p802-3db-draft-csd-response.pdf" TargetMode="External"/><Relationship Id="rId5" Type="http://schemas.openxmlformats.org/officeDocument/2006/relationships/hyperlink" Target="https://mentor.ieee.org/802-ec/dcn/20/ec-20-0009-00-00EC-ieee-p802-3cy-draft-csd-response.pdf" TargetMode="External"/><Relationship Id="rId10" Type="http://schemas.openxmlformats.org/officeDocument/2006/relationships/hyperlink" Target="https://mentor.ieee.org/802-ec/dcn/20/ec-20-0014-01-00EC-ieee-p802-3db-draft-par-response.pdf" TargetMode="External"/><Relationship Id="rId4" Type="http://schemas.openxmlformats.org/officeDocument/2006/relationships/hyperlink" Target="https://mentor.ieee.org/802-ec/dcn/20/ec-20-0008-01-00EC-ieee-p802-3cy-draft-par-response.pdf" TargetMode="External"/><Relationship Id="rId9" Type="http://schemas.openxmlformats.org/officeDocument/2006/relationships/hyperlink" Target="https://mentor.ieee.org/802-ec/dcn/20/ec-20-0013-00-00EC-ieee-p802-3da-draft-csd-response.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15/ec-15-0105-00-ACSD-802-1cq.pdf" TargetMode="External"/><Relationship Id="rId2" Type="http://schemas.openxmlformats.org/officeDocument/2006/relationships/hyperlink" Target="http://www.ieee802.org/1/files/public/docs2020/cq-draft-PAR-ext-0120-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20/Q-rev-draft-PAR-0220-v01.pdf"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1272-00-0PAR-minutes-july-2019-session.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March 2020 - Atlanta</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2020-02-10</a:t>
            </a:r>
          </a:p>
        </p:txBody>
      </p:sp>
      <p:sp>
        <p:nvSpPr>
          <p:cNvPr id="6" name="Date Placeholder 3"/>
          <p:cNvSpPr>
            <a:spLocks noGrp="1"/>
          </p:cNvSpPr>
          <p:nvPr>
            <p:ph type="dt" idx="10"/>
          </p:nvPr>
        </p:nvSpPr>
        <p:spPr/>
        <p:txBody>
          <a:bodyPr/>
          <a:lstStyle/>
          <a:p>
            <a:r>
              <a:rPr lang="en-US"/>
              <a:t>May 2020</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79F18-F1C5-4ADF-BC4C-23194B2EBEC7}"/>
              </a:ext>
            </a:extLst>
          </p:cNvPr>
          <p:cNvSpPr>
            <a:spLocks noGrp="1"/>
          </p:cNvSpPr>
          <p:nvPr>
            <p:ph type="title"/>
          </p:nvPr>
        </p:nvSpPr>
        <p:spPr>
          <a:xfrm>
            <a:off x="914402" y="763586"/>
            <a:ext cx="10361084" cy="987430"/>
          </a:xfrm>
        </p:spPr>
        <p:txBody>
          <a:bodyPr/>
          <a:lstStyle/>
          <a:p>
            <a:r>
              <a:rPr lang="en-US" sz="2800" b="0" cap="all" dirty="0">
                <a:solidFill>
                  <a:srgbClr val="000000"/>
                </a:solidFill>
                <a:effectLst/>
                <a:latin typeface="+mj-lt"/>
                <a:ea typeface="+mj-ea"/>
                <a:cs typeface="MS Gothic"/>
              </a:rPr>
              <a:t>802.1ASdm Amendment : Hot Standby, </a:t>
            </a:r>
            <a:r>
              <a:rPr lang="en-US" sz="2800" b="0" dirty="0">
                <a:hlinkClick r:id="rId2"/>
              </a:rPr>
              <a:t>PAR</a:t>
            </a:r>
            <a:r>
              <a:rPr lang="en-US" sz="2800" b="0" dirty="0"/>
              <a:t> and </a:t>
            </a:r>
            <a:r>
              <a:rPr lang="en-US" sz="2800" b="0" dirty="0">
                <a:hlinkClick r:id="rId3"/>
              </a:rPr>
              <a:t>CSD</a:t>
            </a:r>
            <a:endParaRPr lang="en-US" sz="2800" dirty="0">
              <a:effectLst/>
            </a:endParaRPr>
          </a:p>
        </p:txBody>
      </p:sp>
      <p:sp>
        <p:nvSpPr>
          <p:cNvPr id="7" name="Content Placeholder 6">
            <a:extLst>
              <a:ext uri="{FF2B5EF4-FFF2-40B4-BE49-F238E27FC236}">
                <a16:creationId xmlns:a16="http://schemas.microsoft.com/office/drawing/2014/main" id="{63BDE5AB-AF75-48BD-9681-2B9153AB1D21}"/>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66EE074D-9447-47E6-A190-6B2D8209E593}"/>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C7B03C90-6433-4DB2-BB48-BEC6DF82E33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E2E5E1B-4E43-4271-B642-6BA535570B89}"/>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10</a:t>
            </a:fld>
            <a:endParaRPr lang="en-US" altLang="en-US">
              <a:solidFill>
                <a:srgbClr val="000000"/>
              </a:solidFill>
            </a:endParaRPr>
          </a:p>
        </p:txBody>
      </p:sp>
    </p:spTree>
    <p:extLst>
      <p:ext uri="{BB962C8B-B14F-4D97-AF65-F5344CB8AC3E}">
        <p14:creationId xmlns:p14="http://schemas.microsoft.com/office/powerpoint/2010/main" val="1567242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89523-C8A1-4DED-95B0-5C9011BFF660}"/>
              </a:ext>
            </a:extLst>
          </p:cNvPr>
          <p:cNvSpPr>
            <a:spLocks noGrp="1"/>
          </p:cNvSpPr>
          <p:nvPr>
            <p:ph type="title"/>
          </p:nvPr>
        </p:nvSpPr>
        <p:spPr/>
        <p:txBody>
          <a:bodyPr/>
          <a:lstStyle/>
          <a:p>
            <a:r>
              <a:rPr lang="en-US" sz="2800" b="0" cap="all" dirty="0">
                <a:solidFill>
                  <a:srgbClr val="000000"/>
                </a:solidFill>
                <a:effectLst/>
                <a:latin typeface="+mj-lt"/>
                <a:ea typeface="+mj-ea"/>
                <a:cs typeface="MS Gothic"/>
              </a:rPr>
              <a:t>802.3cy Amendment: Greater than 10 Gb/s Automotive Ethernet Electrical </a:t>
            </a:r>
            <a:r>
              <a:rPr lang="en-US" sz="2800" b="0" dirty="0"/>
              <a:t>PHYs, </a:t>
            </a:r>
            <a:r>
              <a:rPr lang="en-US" sz="2800" b="0" dirty="0">
                <a:hlinkClick r:id="rId2"/>
              </a:rPr>
              <a:t>PAR</a:t>
            </a:r>
            <a:r>
              <a:rPr lang="en-US" sz="2800" b="0" dirty="0"/>
              <a:t> and </a:t>
            </a:r>
            <a:r>
              <a:rPr lang="en-US" sz="2800" b="0" dirty="0">
                <a:hlinkClick r:id="rId3"/>
              </a:rPr>
              <a:t>CSD</a:t>
            </a:r>
            <a:endParaRPr lang="en-US" sz="2800" dirty="0"/>
          </a:p>
        </p:txBody>
      </p:sp>
      <p:sp>
        <p:nvSpPr>
          <p:cNvPr id="7" name="Content Placeholder 6">
            <a:extLst>
              <a:ext uri="{FF2B5EF4-FFF2-40B4-BE49-F238E27FC236}">
                <a16:creationId xmlns:a16="http://schemas.microsoft.com/office/drawing/2014/main" id="{8A4289FA-C893-4A02-BA0D-C90A79E1BC0C}"/>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4D9EA389-589B-48FE-A663-953ECF8F59C1}"/>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4EA1C93E-8F32-44A1-A8DC-E0845E7F0FD4}"/>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07884CD6-3F4D-45D2-9545-901AE1959E1A}"/>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11</a:t>
            </a:fld>
            <a:endParaRPr lang="en-US" altLang="en-US">
              <a:solidFill>
                <a:srgbClr val="000000"/>
              </a:solidFill>
            </a:endParaRPr>
          </a:p>
        </p:txBody>
      </p:sp>
    </p:spTree>
    <p:extLst>
      <p:ext uri="{BB962C8B-B14F-4D97-AF65-F5344CB8AC3E}">
        <p14:creationId xmlns:p14="http://schemas.microsoft.com/office/powerpoint/2010/main" val="4226252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7A8AC-8D3A-4095-9B6E-613F8B485205}"/>
              </a:ext>
            </a:extLst>
          </p:cNvPr>
          <p:cNvSpPr>
            <a:spLocks noGrp="1"/>
          </p:cNvSpPr>
          <p:nvPr>
            <p:ph type="title"/>
          </p:nvPr>
        </p:nvSpPr>
        <p:spPr/>
        <p:txBody>
          <a:bodyPr/>
          <a:lstStyle/>
          <a:p>
            <a:r>
              <a:rPr lang="en-US" sz="2800" b="0" cap="all" dirty="0">
                <a:solidFill>
                  <a:srgbClr val="000000"/>
                </a:solidFill>
                <a:effectLst/>
                <a:latin typeface="+mj-lt"/>
                <a:ea typeface="+mj-ea"/>
                <a:cs typeface="MS Gothic"/>
              </a:rPr>
              <a:t>802.3cz Amendment: Multi-Gigabit Automotive Optical PHYs, </a:t>
            </a:r>
            <a:r>
              <a:rPr lang="en-US" sz="2800" b="0" dirty="0">
                <a:hlinkClick r:id="rId2"/>
              </a:rPr>
              <a:t>PAR</a:t>
            </a:r>
            <a:r>
              <a:rPr lang="en-US" sz="2800" b="0" dirty="0"/>
              <a:t> and </a:t>
            </a:r>
            <a:r>
              <a:rPr lang="en-US" sz="2800" b="0" dirty="0">
                <a:hlinkClick r:id="rId3"/>
              </a:rPr>
              <a:t>CSD</a:t>
            </a:r>
            <a:endParaRPr lang="en-US" sz="2800" dirty="0"/>
          </a:p>
        </p:txBody>
      </p:sp>
      <p:sp>
        <p:nvSpPr>
          <p:cNvPr id="7" name="Content Placeholder 6">
            <a:extLst>
              <a:ext uri="{FF2B5EF4-FFF2-40B4-BE49-F238E27FC236}">
                <a16:creationId xmlns:a16="http://schemas.microsoft.com/office/drawing/2014/main" id="{86BB8387-D68E-48E4-8C1D-88D338D715E4}"/>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8D9EEBB2-3D96-4403-85EB-9B704537FB9E}"/>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BF4E3759-44FD-45B2-A51B-F233C22BC1DD}"/>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B51AF684-84D0-4D55-B4DE-FBDCBC58FDF0}"/>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12</a:t>
            </a:fld>
            <a:endParaRPr lang="en-US" altLang="en-US">
              <a:solidFill>
                <a:srgbClr val="000000"/>
              </a:solidFill>
            </a:endParaRPr>
          </a:p>
        </p:txBody>
      </p:sp>
    </p:spTree>
    <p:extLst>
      <p:ext uri="{BB962C8B-B14F-4D97-AF65-F5344CB8AC3E}">
        <p14:creationId xmlns:p14="http://schemas.microsoft.com/office/powerpoint/2010/main" val="904473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609AD-C47E-4CAF-8906-0B72A823A99E}"/>
              </a:ext>
            </a:extLst>
          </p:cNvPr>
          <p:cNvSpPr>
            <a:spLocks noGrp="1"/>
          </p:cNvSpPr>
          <p:nvPr>
            <p:ph type="title"/>
          </p:nvPr>
        </p:nvSpPr>
        <p:spPr/>
        <p:txBody>
          <a:bodyPr/>
          <a:lstStyle/>
          <a:p>
            <a:r>
              <a:rPr lang="en-US" sz="2800" b="0" cap="all" dirty="0">
                <a:solidFill>
                  <a:srgbClr val="000000"/>
                </a:solidFill>
                <a:effectLst/>
                <a:latin typeface="+mj-lt"/>
                <a:ea typeface="+mj-ea"/>
                <a:cs typeface="MS Gothic"/>
              </a:rPr>
              <a:t>802.3da Amendment: 10Mb/s Single Pair Ethernet Multidrop Enhancements, </a:t>
            </a:r>
            <a:r>
              <a:rPr lang="en-US" sz="2800" b="0" dirty="0">
                <a:hlinkClick r:id="rId2"/>
              </a:rPr>
              <a:t>PAR</a:t>
            </a:r>
            <a:r>
              <a:rPr lang="en-US" sz="2800" b="0" dirty="0"/>
              <a:t> and </a:t>
            </a:r>
            <a:r>
              <a:rPr lang="en-US" sz="2800" b="0" dirty="0">
                <a:hlinkClick r:id="rId3"/>
              </a:rPr>
              <a:t>CSD</a:t>
            </a:r>
            <a:endParaRPr lang="en-US" sz="2800" dirty="0"/>
          </a:p>
        </p:txBody>
      </p:sp>
      <p:sp>
        <p:nvSpPr>
          <p:cNvPr id="7" name="Content Placeholder 6">
            <a:extLst>
              <a:ext uri="{FF2B5EF4-FFF2-40B4-BE49-F238E27FC236}">
                <a16:creationId xmlns:a16="http://schemas.microsoft.com/office/drawing/2014/main" id="{DCF892B1-DFBB-4749-B761-B2900BAE44E7}"/>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B37BC768-3ACE-456F-8F66-116045ED66FB}"/>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8B1BDDB7-3B3B-4C3C-B8CA-557F114148E0}"/>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F18C3DA-F86D-4D65-A6AF-84234214E5A0}"/>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13</a:t>
            </a:fld>
            <a:endParaRPr lang="en-US" altLang="en-US">
              <a:solidFill>
                <a:srgbClr val="000000"/>
              </a:solidFill>
            </a:endParaRPr>
          </a:p>
        </p:txBody>
      </p:sp>
    </p:spTree>
    <p:extLst>
      <p:ext uri="{BB962C8B-B14F-4D97-AF65-F5344CB8AC3E}">
        <p14:creationId xmlns:p14="http://schemas.microsoft.com/office/powerpoint/2010/main" val="783165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91A2B-07EE-4CD4-B935-79E1E5EA4743}"/>
              </a:ext>
            </a:extLst>
          </p:cNvPr>
          <p:cNvSpPr>
            <a:spLocks noGrp="1"/>
          </p:cNvSpPr>
          <p:nvPr>
            <p:ph type="title"/>
          </p:nvPr>
        </p:nvSpPr>
        <p:spPr/>
        <p:txBody>
          <a:bodyPr/>
          <a:lstStyle/>
          <a:p>
            <a:r>
              <a:rPr lang="en-US" sz="2800" b="0" cap="all" dirty="0">
                <a:solidFill>
                  <a:srgbClr val="000000"/>
                </a:solidFill>
                <a:effectLst/>
                <a:latin typeface="+mj-lt"/>
                <a:ea typeface="+mj-ea"/>
                <a:cs typeface="MS Gothic"/>
              </a:rPr>
              <a:t>802.3db Amendment: 100 Gb/s Wavelength Short Reach PHYs, </a:t>
            </a:r>
            <a:r>
              <a:rPr lang="en-US" sz="2800" b="0" dirty="0">
                <a:hlinkClick r:id="rId2"/>
              </a:rPr>
              <a:t>PAR</a:t>
            </a:r>
            <a:r>
              <a:rPr lang="en-US" sz="2800" b="0" dirty="0"/>
              <a:t> and </a:t>
            </a:r>
            <a:r>
              <a:rPr lang="en-US" sz="2800" b="0" dirty="0">
                <a:hlinkClick r:id="rId3"/>
              </a:rPr>
              <a:t>CSD</a:t>
            </a:r>
            <a:endParaRPr lang="en-US" sz="2800" dirty="0"/>
          </a:p>
        </p:txBody>
      </p:sp>
      <p:sp>
        <p:nvSpPr>
          <p:cNvPr id="7" name="Content Placeholder 6">
            <a:extLst>
              <a:ext uri="{FF2B5EF4-FFF2-40B4-BE49-F238E27FC236}">
                <a16:creationId xmlns:a16="http://schemas.microsoft.com/office/drawing/2014/main" id="{4AD5D9BD-9823-4958-8F2D-E6869CB965CF}"/>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F37E1F82-3E0A-4134-A973-9A9A16BFB88B}"/>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41FAC156-60E5-401E-BD58-9FA0F63574BE}"/>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7B9F4C0-52AC-497F-B9A0-B7517FD0DF1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14</a:t>
            </a:fld>
            <a:endParaRPr lang="en-US" altLang="en-US">
              <a:solidFill>
                <a:srgbClr val="000000"/>
              </a:solidFill>
            </a:endParaRPr>
          </a:p>
        </p:txBody>
      </p:sp>
    </p:spTree>
    <p:extLst>
      <p:ext uri="{BB962C8B-B14F-4D97-AF65-F5344CB8AC3E}">
        <p14:creationId xmlns:p14="http://schemas.microsoft.com/office/powerpoint/2010/main" val="746141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A7337-16EF-4E5D-93C7-8F62B0E635C8}"/>
              </a:ext>
            </a:extLst>
          </p:cNvPr>
          <p:cNvSpPr>
            <a:spLocks noGrp="1"/>
          </p:cNvSpPr>
          <p:nvPr>
            <p:ph type="title"/>
          </p:nvPr>
        </p:nvSpPr>
        <p:spPr/>
        <p:txBody>
          <a:bodyPr/>
          <a:lstStyle/>
          <a:p>
            <a:r>
              <a:rPr lang="en-US" sz="2800" b="0" cap="all" dirty="0">
                <a:solidFill>
                  <a:srgbClr val="000000"/>
                </a:solidFill>
                <a:effectLst/>
                <a:latin typeface="+mj-lt"/>
                <a:ea typeface="+mj-ea"/>
                <a:cs typeface="MS Gothic"/>
              </a:rPr>
              <a:t>802.15.7a - Amendment - Defining High Data Rate Optical Camera Communications (OCC), </a:t>
            </a:r>
            <a:r>
              <a:rPr lang="en-US" sz="2800" b="0" dirty="0">
                <a:hlinkClick r:id="rId2"/>
              </a:rPr>
              <a:t>PAR</a:t>
            </a:r>
            <a:r>
              <a:rPr lang="en-US" sz="2800" b="0" dirty="0"/>
              <a:t> and </a:t>
            </a:r>
            <a:r>
              <a:rPr lang="en-US" sz="2800" b="0" dirty="0">
                <a:hlinkClick r:id="rId3"/>
              </a:rPr>
              <a:t>CSD</a:t>
            </a:r>
            <a:endParaRPr lang="en-US" sz="2800" dirty="0"/>
          </a:p>
        </p:txBody>
      </p:sp>
      <p:sp>
        <p:nvSpPr>
          <p:cNvPr id="7" name="Content Placeholder 6">
            <a:extLst>
              <a:ext uri="{FF2B5EF4-FFF2-40B4-BE49-F238E27FC236}">
                <a16:creationId xmlns:a16="http://schemas.microsoft.com/office/drawing/2014/main" id="{66B4D5FE-1F50-4882-A78D-7994F204483B}"/>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ED948D2D-9318-4771-A8B4-B979C8F167F4}"/>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073AD280-8460-4E8C-8A1F-5033030C9310}"/>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1FA19A06-045C-49DF-88F0-1A025DC3FEEC}"/>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15</a:t>
            </a:fld>
            <a:endParaRPr lang="en-US" altLang="en-US">
              <a:solidFill>
                <a:srgbClr val="000000"/>
              </a:solidFill>
            </a:endParaRPr>
          </a:p>
        </p:txBody>
      </p:sp>
    </p:spTree>
    <p:extLst>
      <p:ext uri="{BB962C8B-B14F-4D97-AF65-F5344CB8AC3E}">
        <p14:creationId xmlns:p14="http://schemas.microsoft.com/office/powerpoint/2010/main" val="110474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16</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May 2020</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3883370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11-20/0264rX as the report from PAR Review SC for the March 2020 plenary.</a:t>
            </a:r>
          </a:p>
          <a:p>
            <a:endParaRPr lang="en-US" dirty="0"/>
          </a:p>
          <a:p>
            <a:r>
              <a:rPr lang="en-US" dirty="0"/>
              <a:t>Moved:</a:t>
            </a:r>
          </a:p>
          <a:p>
            <a:r>
              <a:rPr lang="en-US" dirty="0"/>
              <a:t>2</a:t>
            </a:r>
            <a:r>
              <a:rPr lang="en-US" baseline="30000" dirty="0"/>
              <a:t>nd</a:t>
            </a:r>
            <a:r>
              <a:rPr lang="en-US" dirty="0"/>
              <a:t>: </a:t>
            </a:r>
          </a:p>
          <a:p>
            <a:r>
              <a:rPr lang="en-US" dirty="0"/>
              <a:t>Results: </a:t>
            </a:r>
          </a:p>
        </p:txBody>
      </p:sp>
      <p:sp>
        <p:nvSpPr>
          <p:cNvPr id="4" name="Date Placeholder 3"/>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dirty="0"/>
              <a:t>	</a:t>
            </a:r>
            <a:r>
              <a:rPr lang="en-US" sz="2400" b="1" dirty="0"/>
              <a:t>Previous Plenary:  11-19/2019r1:</a:t>
            </a:r>
          </a:p>
          <a:p>
            <a:pPr lvl="3"/>
            <a:r>
              <a:rPr lang="en-US" b="1" dirty="0">
                <a:hlinkClick r:id="rId4"/>
              </a:rPr>
              <a:t>https://mentor.ieee.org/802.11/dcn/19/11-19-2019-01-0PAR-par-minutes-november-2019-session.docx</a:t>
            </a:r>
            <a:endParaRPr lang="en-US" dirty="0"/>
          </a:p>
          <a:p>
            <a:pPr lvl="1"/>
            <a:r>
              <a:rPr lang="en-US" sz="2400" b="1" dirty="0"/>
              <a:t>Current Meeting</a:t>
            </a:r>
            <a:r>
              <a:rPr lang="en-US" sz="2400" b="1"/>
              <a:t>:  11-20/743r0:</a:t>
            </a:r>
            <a:endParaRPr lang="en-US" sz="2400" b="1" dirty="0"/>
          </a:p>
        </p:txBody>
      </p:sp>
      <p:sp>
        <p:nvSpPr>
          <p:cNvPr id="4" name="Date Placeholder 3"/>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EFF2E-A694-4037-8F01-D6713537848C}"/>
              </a:ext>
            </a:extLst>
          </p:cNvPr>
          <p:cNvSpPr>
            <a:spLocks noGrp="1"/>
          </p:cNvSpPr>
          <p:nvPr>
            <p:ph type="title"/>
          </p:nvPr>
        </p:nvSpPr>
        <p:spPr/>
        <p:txBody>
          <a:bodyPr/>
          <a:lstStyle/>
          <a:p>
            <a:r>
              <a:rPr lang="en-US" dirty="0"/>
              <a:t>Abstract update – May 11, 2020</a:t>
            </a:r>
          </a:p>
        </p:txBody>
      </p:sp>
      <p:sp>
        <p:nvSpPr>
          <p:cNvPr id="3" name="Content Placeholder 2">
            <a:extLst>
              <a:ext uri="{FF2B5EF4-FFF2-40B4-BE49-F238E27FC236}">
                <a16:creationId xmlns:a16="http://schemas.microsoft.com/office/drawing/2014/main" id="{5E5B3F8D-EEBC-4DE3-A508-80A0EA189414}"/>
              </a:ext>
            </a:extLst>
          </p:cNvPr>
          <p:cNvSpPr>
            <a:spLocks noGrp="1"/>
          </p:cNvSpPr>
          <p:nvPr>
            <p:ph idx="1"/>
          </p:nvPr>
        </p:nvSpPr>
        <p:spPr/>
        <p:txBody>
          <a:bodyPr/>
          <a:lstStyle/>
          <a:p>
            <a:r>
              <a:rPr lang="en-US" dirty="0"/>
              <a:t>With the Cancellation of the 2020 March IEEE 802 Plenary, the following PARS were deferred until later.</a:t>
            </a:r>
          </a:p>
          <a:p>
            <a:r>
              <a:rPr lang="en-US" dirty="0"/>
              <a:t>Email announcement sent April 29. 2020:</a:t>
            </a:r>
          </a:p>
          <a:p>
            <a:r>
              <a:rPr lang="en-US" dirty="0"/>
              <a:t>The 802.11 PAR Review SC will have a telecon on Monday May 11 (11am-1pm ET) and again on May 12 (2-4pm ET).  We will be reviewing the following list of PARs and providing feedback to the respective 802 Working Group before May 14.  The 802 EC will then take up the discussion on their call on May 28th. &lt;6 PARs were listed – see slide 4&gt;</a:t>
            </a:r>
          </a:p>
        </p:txBody>
      </p:sp>
      <p:sp>
        <p:nvSpPr>
          <p:cNvPr id="4" name="Date Placeholder 3">
            <a:extLst>
              <a:ext uri="{FF2B5EF4-FFF2-40B4-BE49-F238E27FC236}">
                <a16:creationId xmlns:a16="http://schemas.microsoft.com/office/drawing/2014/main" id="{B095E1BE-C16C-4929-8DC0-C7C08446E5B0}"/>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EDEA127C-2E8E-4DAF-8A80-83FEF1D5A9E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186ADBD-2F19-4FAE-9614-AB4BA280021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00153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Abstract-PAR Review SC PARs under consideration for March 2020</a:t>
            </a:r>
          </a:p>
        </p:txBody>
      </p:sp>
      <p:sp>
        <p:nvSpPr>
          <p:cNvPr id="4098" name="Rectangle 2"/>
          <p:cNvSpPr>
            <a:spLocks noGrp="1" noChangeArrowheads="1"/>
          </p:cNvSpPr>
          <p:nvPr>
            <p:ph idx="1"/>
          </p:nvPr>
        </p:nvSpPr>
        <p:spPr>
          <a:xfrm>
            <a:off x="767408" y="1268760"/>
            <a:ext cx="10694386" cy="5187380"/>
          </a:xfrm>
          <a:ln/>
        </p:spPr>
        <p:txBody>
          <a:bodyPr>
            <a:noAutofit/>
          </a:bodyPr>
          <a:lstStyle/>
          <a:p>
            <a:r>
              <a:rPr lang="en-US" sz="2000" dirty="0"/>
              <a:t>PAR Submission Deadline is </a:t>
            </a:r>
          </a:p>
          <a:p>
            <a:pPr lvl="1">
              <a:buFont typeface="Arial" panose="020B0604020202020204" pitchFamily="34" charset="0"/>
              <a:buChar char="•"/>
            </a:pPr>
            <a:r>
              <a:rPr lang="en-US" dirty="0"/>
              <a:t>WG PAR submission to 802 EC:  </a:t>
            </a:r>
            <a:r>
              <a:rPr lang="en-US" sz="2000" dirty="0"/>
              <a:t>14 Feb 2020 for March Plenary</a:t>
            </a:r>
          </a:p>
          <a:p>
            <a:pPr marL="457200" lvl="1" indent="0"/>
            <a:r>
              <a:rPr lang="en-US" sz="2000" dirty="0"/>
              <a:t>								   12 June 2020 for July Plenary</a:t>
            </a:r>
          </a:p>
          <a:p>
            <a:pPr lvl="1">
              <a:buFont typeface="Arial" panose="020B0604020202020204" pitchFamily="34" charset="0"/>
              <a:buChar char="•"/>
            </a:pPr>
            <a:r>
              <a:rPr lang="en-US" dirty="0"/>
              <a:t>WG PAR Submission to </a:t>
            </a:r>
            <a:r>
              <a:rPr lang="en-US" dirty="0" err="1"/>
              <a:t>NesCom</a:t>
            </a:r>
            <a:r>
              <a:rPr lang="en-US" dirty="0"/>
              <a:t>: 13 Mar 2020 </a:t>
            </a:r>
            <a:r>
              <a:rPr lang="en-US" sz="1600" dirty="0"/>
              <a:t>for </a:t>
            </a:r>
            <a:r>
              <a:rPr lang="en-US" sz="1600" dirty="0" err="1"/>
              <a:t>NesCom</a:t>
            </a:r>
            <a:r>
              <a:rPr lang="en-US" sz="1600" dirty="0"/>
              <a:t> April 28, 2020 telecon</a:t>
            </a:r>
          </a:p>
          <a:p>
            <a:pPr marL="3657600" lvl="8" indent="0"/>
            <a:r>
              <a:rPr lang="en-US" altLang="en-US" sz="1200" dirty="0"/>
              <a:t>	     </a:t>
            </a:r>
            <a:r>
              <a:rPr lang="en-US" altLang="en-US" sz="2000" dirty="0"/>
              <a:t>24 April 2020  for June 2020 </a:t>
            </a:r>
            <a:r>
              <a:rPr lang="en-US" altLang="en-US" sz="2000" dirty="0" err="1"/>
              <a:t>NesCom</a:t>
            </a:r>
            <a:r>
              <a:rPr lang="en-US" altLang="en-US" sz="2000" dirty="0"/>
              <a:t> F2F</a:t>
            </a:r>
          </a:p>
          <a:p>
            <a:pPr marL="3657600" lvl="8" indent="0"/>
            <a:endParaRPr lang="en-US" sz="2000" dirty="0"/>
          </a:p>
          <a:p>
            <a:r>
              <a:rPr lang="en-US" sz="2000" dirty="0"/>
              <a:t>The Proposed PARs are posted to the “</a:t>
            </a:r>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r>
              <a:rPr lang="en-US" sz="2000" dirty="0"/>
              <a:t>And listed on the next slide.</a:t>
            </a:r>
          </a:p>
          <a:p>
            <a:pPr marL="285750" indent="-285750"/>
            <a:r>
              <a:rPr lang="en-US" altLang="en-US" sz="2000" dirty="0"/>
              <a:t>PAR Review SC Meeting times: </a:t>
            </a:r>
          </a:p>
          <a:p>
            <a:pPr marL="285750" indent="-285750"/>
            <a:r>
              <a:rPr lang="en-US" altLang="en-US" sz="2000" dirty="0"/>
              <a:t>			Monday PM2, </a:t>
            </a:r>
          </a:p>
          <a:p>
            <a:pPr marL="285750" indent="-285750"/>
            <a:r>
              <a:rPr lang="en-US" altLang="en-US" sz="2000" dirty="0"/>
              <a:t>			Tuesday AM2, </a:t>
            </a:r>
          </a:p>
          <a:p>
            <a:pPr marL="285750" indent="-285750"/>
            <a:r>
              <a:rPr lang="en-US" altLang="en-US" sz="2000" dirty="0"/>
              <a:t>			Thursday AM2</a:t>
            </a:r>
            <a:endParaRPr lang="en-US" altLang="en-US" sz="1600" dirty="0"/>
          </a:p>
        </p:txBody>
      </p:sp>
      <p:sp>
        <p:nvSpPr>
          <p:cNvPr id="4" name="Date Placeholder 3"/>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
        <p:nvSpPr>
          <p:cNvPr id="2" name="TextBox 1">
            <a:extLst>
              <a:ext uri="{FF2B5EF4-FFF2-40B4-BE49-F238E27FC236}">
                <a16:creationId xmlns:a16="http://schemas.microsoft.com/office/drawing/2014/main" id="{0D27FBCE-59B5-413F-9728-7EB7E8306095}"/>
              </a:ext>
            </a:extLst>
          </p:cNvPr>
          <p:cNvSpPr txBox="1"/>
          <p:nvPr/>
        </p:nvSpPr>
        <p:spPr>
          <a:xfrm rot="19918433">
            <a:off x="1575330" y="2450050"/>
            <a:ext cx="8352928" cy="1754326"/>
          </a:xfrm>
          <a:prstGeom prst="rect">
            <a:avLst/>
          </a:prstGeom>
          <a:solidFill>
            <a:schemeClr val="bg1">
              <a:lumMod val="85000"/>
            </a:schemeClr>
          </a:solidFill>
        </p:spPr>
        <p:txBody>
          <a:bodyPr wrap="square" rtlCol="0">
            <a:spAutoFit/>
          </a:bodyPr>
          <a:lstStyle/>
          <a:p>
            <a:r>
              <a:rPr lang="en-US" sz="5400" dirty="0">
                <a:solidFill>
                  <a:srgbClr val="FF0000"/>
                </a:solidFill>
              </a:rPr>
              <a:t>March Session cancelled – Postponed to Telecon in May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strike="sngStrike" dirty="0"/>
              <a:t>Mar 15 - 20, 2020, Atlanta, GA, USA </a:t>
            </a:r>
            <a:br>
              <a:rPr lang="en-US" sz="2400" strike="sngStrike" dirty="0"/>
            </a:br>
            <a:r>
              <a:rPr lang="en-US" sz="2400" u="sng" dirty="0"/>
              <a:t>Telecon May 11, 2020</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981201"/>
            <a:ext cx="10547392" cy="4113213"/>
          </a:xfrm>
        </p:spPr>
        <p:txBody>
          <a:bodyPr/>
          <a:lstStyle/>
          <a:p>
            <a:pPr marL="457200" indent="-457200">
              <a:buFont typeface="+mj-lt"/>
              <a:buAutoNum type="arabicPeriod"/>
            </a:pPr>
            <a:r>
              <a:rPr lang="en-US" sz="2000" b="0" dirty="0"/>
              <a:t>802.1ASdm Amendment : Hot Standby, </a:t>
            </a:r>
            <a:r>
              <a:rPr lang="en-US" sz="2000" b="0" dirty="0">
                <a:hlinkClick r:id="rId2"/>
              </a:rPr>
              <a:t>PAR</a:t>
            </a:r>
            <a:r>
              <a:rPr lang="en-US" sz="2000" b="0" dirty="0"/>
              <a:t> and </a:t>
            </a:r>
            <a:r>
              <a:rPr lang="en-US" sz="2000" b="0" dirty="0">
                <a:hlinkClick r:id="rId3"/>
              </a:rPr>
              <a:t>CSD</a:t>
            </a:r>
            <a:endParaRPr lang="en-US" sz="2000" b="0" dirty="0"/>
          </a:p>
          <a:p>
            <a:pPr marL="457200" indent="-457200">
              <a:buFont typeface="+mj-lt"/>
              <a:buAutoNum type="arabicPeriod"/>
            </a:pPr>
            <a:r>
              <a:rPr lang="en-US" sz="2000" b="0" dirty="0"/>
              <a:t>802.3cy Amendment: Greater than 10 Gb/s Automotive Ethernet Electrical PHYs, </a:t>
            </a:r>
            <a:r>
              <a:rPr lang="en-US" sz="2000" b="0" dirty="0">
                <a:hlinkClick r:id="rId4"/>
              </a:rPr>
              <a:t>PAR</a:t>
            </a:r>
            <a:r>
              <a:rPr lang="en-US" sz="2000" b="0" dirty="0"/>
              <a:t> and </a:t>
            </a:r>
            <a:r>
              <a:rPr lang="en-US" sz="2000" b="0" dirty="0">
                <a:hlinkClick r:id="rId5"/>
              </a:rPr>
              <a:t>CSD</a:t>
            </a:r>
            <a:endParaRPr lang="en-US" sz="2000" b="0" dirty="0"/>
          </a:p>
          <a:p>
            <a:pPr marL="457200" indent="-457200">
              <a:buFont typeface="+mj-lt"/>
              <a:buAutoNum type="arabicPeriod"/>
            </a:pPr>
            <a:r>
              <a:rPr lang="en-US" sz="2000" b="0" dirty="0"/>
              <a:t>802.3cz Amendment: Multi-Gigabit Automotive Optical PHYs, </a:t>
            </a:r>
            <a:r>
              <a:rPr lang="en-US" sz="2000" b="0" dirty="0">
                <a:hlinkClick r:id="rId6"/>
              </a:rPr>
              <a:t>PAR</a:t>
            </a:r>
            <a:r>
              <a:rPr lang="en-US" sz="2000" b="0" dirty="0"/>
              <a:t> and </a:t>
            </a:r>
            <a:r>
              <a:rPr lang="en-US" sz="2000" b="0" dirty="0">
                <a:hlinkClick r:id="rId7"/>
              </a:rPr>
              <a:t>CSD</a:t>
            </a:r>
            <a:endParaRPr lang="en-US" sz="2000" b="0" dirty="0"/>
          </a:p>
          <a:p>
            <a:pPr marL="457200" indent="-457200">
              <a:buFont typeface="+mj-lt"/>
              <a:buAutoNum type="arabicPeriod"/>
            </a:pPr>
            <a:r>
              <a:rPr lang="en-US" sz="2000" b="0" dirty="0"/>
              <a:t>802.3da Amendment: 10Mb/s Single Pair Ethernet Multidrop Enhancements, </a:t>
            </a:r>
            <a:r>
              <a:rPr lang="en-US" sz="2000" b="0" dirty="0">
                <a:hlinkClick r:id="rId8"/>
              </a:rPr>
              <a:t>PAR</a:t>
            </a:r>
            <a:r>
              <a:rPr lang="en-US" sz="2000" b="0" dirty="0"/>
              <a:t> and </a:t>
            </a:r>
            <a:r>
              <a:rPr lang="en-US" sz="2000" b="0" dirty="0">
                <a:hlinkClick r:id="rId9"/>
              </a:rPr>
              <a:t>CSD</a:t>
            </a:r>
            <a:endParaRPr lang="en-US" sz="2000" b="0" dirty="0"/>
          </a:p>
          <a:p>
            <a:pPr marL="457200" indent="-457200">
              <a:buFont typeface="+mj-lt"/>
              <a:buAutoNum type="arabicPeriod"/>
            </a:pPr>
            <a:r>
              <a:rPr lang="en-US" sz="2000" b="0" dirty="0"/>
              <a:t>802.3db Amendment: 100 Gb/s Wavelength Short Reach PHYs,</a:t>
            </a:r>
            <a:r>
              <a:rPr lang="en-US" sz="2000" b="0" dirty="0">
                <a:hlinkClick r:id="rId10"/>
              </a:rPr>
              <a:t> PAR</a:t>
            </a:r>
            <a:r>
              <a:rPr lang="en-US" sz="2000" b="0" dirty="0"/>
              <a:t> and </a:t>
            </a:r>
            <a:r>
              <a:rPr lang="en-US" sz="2000" b="0" dirty="0">
                <a:hlinkClick r:id="rId11"/>
              </a:rPr>
              <a:t>CSD</a:t>
            </a:r>
            <a:endParaRPr lang="en-US" sz="2000" b="0" dirty="0"/>
          </a:p>
          <a:p>
            <a:pPr marL="457200" indent="-457200">
              <a:buFont typeface="+mj-lt"/>
              <a:buAutoNum type="arabicPeriod"/>
            </a:pPr>
            <a:r>
              <a:rPr lang="en-US" sz="2000" b="0" dirty="0"/>
              <a:t>802.15.7a - Amendment - Defining High Data Rate Optical Camera Communications (OCC), </a:t>
            </a:r>
            <a:r>
              <a:rPr lang="en-US" sz="2000" b="0" dirty="0">
                <a:hlinkClick r:id="rId12"/>
              </a:rPr>
              <a:t>PAR</a:t>
            </a:r>
            <a:r>
              <a:rPr lang="en-US" sz="2000" b="0" dirty="0"/>
              <a:t> and </a:t>
            </a:r>
            <a:r>
              <a:rPr lang="en-US" sz="2000" b="0" dirty="0">
                <a:hlinkClick r:id="rId13"/>
              </a:rPr>
              <a:t>CSD</a:t>
            </a:r>
            <a:endParaRPr lang="en-US" sz="2000" b="0" dirty="0"/>
          </a:p>
          <a:p>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Snapshot slide</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r>
              <a:rPr lang="en-US" dirty="0"/>
              <a:t>6 PARs to be reviewed </a:t>
            </a:r>
            <a:r>
              <a:rPr lang="en-US" strike="sngStrike" dirty="0"/>
              <a:t>this week: </a:t>
            </a:r>
            <a:r>
              <a:rPr lang="en-US" altLang="en-US" strike="sngStrike" dirty="0"/>
              <a:t>Monday PM2,  Tuesday AM2, Thursday AM2</a:t>
            </a:r>
          </a:p>
          <a:p>
            <a:pPr marL="285750" indent="-285750"/>
            <a:r>
              <a:rPr lang="en-US" altLang="en-US" sz="1800" dirty="0"/>
              <a:t>			</a:t>
            </a:r>
            <a:r>
              <a:rPr lang="en-US" altLang="en-US" u="sng" dirty="0"/>
              <a:t>on the Telecon May 11, 2020</a:t>
            </a:r>
          </a:p>
          <a:p>
            <a:pPr marL="457200" indent="-457200">
              <a:buFont typeface="+mj-lt"/>
              <a:buAutoNum type="arabicPeriod"/>
            </a:pPr>
            <a:r>
              <a:rPr lang="en-US" sz="2000" b="0" dirty="0"/>
              <a:t>802.1ASdm Amendment : Hot Standby, </a:t>
            </a:r>
            <a:r>
              <a:rPr lang="en-US" sz="2000" b="0" dirty="0">
                <a:hlinkClick r:id="rId2"/>
              </a:rPr>
              <a:t>PAR</a:t>
            </a:r>
            <a:r>
              <a:rPr lang="en-US" sz="2000" b="0" dirty="0"/>
              <a:t> and </a:t>
            </a:r>
            <a:r>
              <a:rPr lang="en-US" sz="2000" b="0" dirty="0">
                <a:hlinkClick r:id="rId3"/>
              </a:rPr>
              <a:t>CSD</a:t>
            </a:r>
            <a:endParaRPr lang="en-US" sz="2000" b="0" dirty="0"/>
          </a:p>
          <a:p>
            <a:pPr marL="457200" indent="-457200">
              <a:buFont typeface="+mj-lt"/>
              <a:buAutoNum type="arabicPeriod"/>
            </a:pPr>
            <a:r>
              <a:rPr lang="en-US" sz="2000" b="0" dirty="0"/>
              <a:t>802.3cy Amendment: Greater than 10 Gb/s Automotive Ethernet Electrical PHYs, </a:t>
            </a:r>
            <a:r>
              <a:rPr lang="en-US" sz="2000" b="0" dirty="0">
                <a:hlinkClick r:id="rId4"/>
              </a:rPr>
              <a:t>PAR</a:t>
            </a:r>
            <a:r>
              <a:rPr lang="en-US" sz="2000" b="0" dirty="0"/>
              <a:t> and </a:t>
            </a:r>
            <a:r>
              <a:rPr lang="en-US" sz="2000" b="0" dirty="0">
                <a:hlinkClick r:id="rId5"/>
              </a:rPr>
              <a:t>CSD</a:t>
            </a:r>
            <a:endParaRPr lang="en-US" sz="2000" b="0" dirty="0"/>
          </a:p>
          <a:p>
            <a:pPr marL="457200" indent="-457200">
              <a:buFont typeface="+mj-lt"/>
              <a:buAutoNum type="arabicPeriod"/>
            </a:pPr>
            <a:r>
              <a:rPr lang="en-US" sz="2000" b="0" dirty="0"/>
              <a:t>802.3cz Amendment: Multi-Gigabit Automotive Optical PHYs, </a:t>
            </a:r>
            <a:r>
              <a:rPr lang="en-US" sz="2000" b="0" dirty="0">
                <a:hlinkClick r:id="rId6"/>
              </a:rPr>
              <a:t>PAR</a:t>
            </a:r>
            <a:r>
              <a:rPr lang="en-US" sz="2000" b="0" dirty="0"/>
              <a:t> and </a:t>
            </a:r>
            <a:r>
              <a:rPr lang="en-US" sz="2000" b="0" dirty="0">
                <a:hlinkClick r:id="rId7"/>
              </a:rPr>
              <a:t>CSD</a:t>
            </a:r>
            <a:endParaRPr lang="en-US" sz="2000" b="0" dirty="0"/>
          </a:p>
          <a:p>
            <a:pPr marL="457200" indent="-457200">
              <a:buFont typeface="+mj-lt"/>
              <a:buAutoNum type="arabicPeriod"/>
            </a:pPr>
            <a:r>
              <a:rPr lang="en-US" sz="2000" b="0" dirty="0"/>
              <a:t>802.3da Amendment: 10Mb/s Single Pair Ethernet Multidrop Enhancements, </a:t>
            </a:r>
            <a:r>
              <a:rPr lang="en-US" sz="2000" b="0" dirty="0">
                <a:hlinkClick r:id="rId8"/>
              </a:rPr>
              <a:t>PAR</a:t>
            </a:r>
            <a:r>
              <a:rPr lang="en-US" sz="2000" b="0" dirty="0"/>
              <a:t> and </a:t>
            </a:r>
            <a:r>
              <a:rPr lang="en-US" sz="2000" b="0" dirty="0">
                <a:hlinkClick r:id="rId9"/>
              </a:rPr>
              <a:t>CSD</a:t>
            </a:r>
            <a:endParaRPr lang="en-US" sz="2000" b="0" dirty="0"/>
          </a:p>
          <a:p>
            <a:pPr marL="457200" indent="-457200">
              <a:buFont typeface="+mj-lt"/>
              <a:buAutoNum type="arabicPeriod"/>
            </a:pPr>
            <a:r>
              <a:rPr lang="en-US" sz="2000" b="0" dirty="0"/>
              <a:t>802.3db Amendment: 100 Gb/s Wavelength Short Reach PHYs,</a:t>
            </a:r>
            <a:r>
              <a:rPr lang="en-US" sz="2000" b="0" dirty="0">
                <a:hlinkClick r:id="rId10"/>
              </a:rPr>
              <a:t> PAR</a:t>
            </a:r>
            <a:r>
              <a:rPr lang="en-US" sz="2000" b="0" dirty="0"/>
              <a:t> and </a:t>
            </a:r>
            <a:r>
              <a:rPr lang="en-US" sz="2000" b="0" dirty="0">
                <a:hlinkClick r:id="rId11"/>
              </a:rPr>
              <a:t>CSD</a:t>
            </a:r>
            <a:endParaRPr lang="en-US" sz="2000" b="0" dirty="0"/>
          </a:p>
          <a:p>
            <a:pPr marL="457200" indent="-457200">
              <a:buFont typeface="+mj-lt"/>
              <a:buAutoNum type="arabicPeriod"/>
            </a:pPr>
            <a:r>
              <a:rPr lang="en-US" sz="2000" b="0" dirty="0"/>
              <a:t>802.15.7a - Amendment - Defining High Data Rate Optical Camera Communications (OCC), </a:t>
            </a:r>
            <a:r>
              <a:rPr lang="en-US" sz="2000" b="0" dirty="0">
                <a:hlinkClick r:id="rId12"/>
              </a:rPr>
              <a:t>PAR</a:t>
            </a:r>
            <a:r>
              <a:rPr lang="en-US" sz="2000" b="0" dirty="0"/>
              <a:t> and </a:t>
            </a:r>
            <a:r>
              <a:rPr lang="en-US" sz="2000" b="0" dirty="0">
                <a:hlinkClick r:id="rId13"/>
              </a:rPr>
              <a:t>CSD</a:t>
            </a:r>
            <a:endParaRPr lang="en-US" sz="2000" b="0" dirty="0"/>
          </a:p>
          <a:p>
            <a:r>
              <a:rPr lang="en-US" dirty="0"/>
              <a:t>Summary Report to be </a:t>
            </a:r>
            <a:r>
              <a:rPr lang="en-US" strike="sngStrike" dirty="0"/>
              <a:t>presented during Friday’s 802.11 Closing plenary</a:t>
            </a:r>
            <a:r>
              <a:rPr lang="en-US" dirty="0"/>
              <a:t> </a:t>
            </a:r>
            <a:r>
              <a:rPr lang="en-US" u="sng" dirty="0"/>
              <a:t>sent to the 802.11 reflector for WG review</a:t>
            </a:r>
            <a:r>
              <a:rPr lang="en-US" dirty="0"/>
              <a: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a:t>
            </a:r>
            <a:r>
              <a:rPr lang="en-US" altLang="en-US" sz="2800" strike="sngStrike" dirty="0"/>
              <a:t>March 2020 </a:t>
            </a:r>
            <a:r>
              <a:rPr lang="en-US" altLang="en-US" sz="2800" dirty="0"/>
              <a:t>May 11, 2020</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a:bodyPr>
          <a:lstStyle/>
          <a:p>
            <a:pPr marL="0" indent="0"/>
            <a:r>
              <a:rPr lang="en-US" dirty="0"/>
              <a:t>Monday/Tuesday Agenda (2 </a:t>
            </a:r>
            <a:r>
              <a:rPr lang="en-US" strike="sngStrike" dirty="0"/>
              <a:t>mtg slots</a:t>
            </a:r>
            <a:r>
              <a:rPr lang="en-US" dirty="0"/>
              <a:t> </a:t>
            </a:r>
            <a:r>
              <a:rPr lang="en-US" u="sng" dirty="0"/>
              <a:t>Telecons</a:t>
            </a:r>
            <a:r>
              <a:rPr lang="en-US" dirty="0"/>
              <a:t>):</a:t>
            </a:r>
          </a:p>
          <a:p>
            <a:pPr marL="857250" lvl="1" indent="-457200">
              <a:buFont typeface="+mj-lt"/>
              <a:buAutoNum type="arabicPeriod"/>
            </a:pPr>
            <a:r>
              <a:rPr lang="en-US" dirty="0"/>
              <a:t>Welcome</a:t>
            </a:r>
          </a:p>
          <a:p>
            <a:pPr marL="857250" lvl="1" indent="-457200">
              <a:buFont typeface="+mj-lt"/>
              <a:buAutoNum type="arabicPeriod"/>
            </a:pPr>
            <a:r>
              <a:rPr lang="en-US" strike="sngStrike" dirty="0"/>
              <a:t>Approve Previous Minutes </a:t>
            </a:r>
            <a:r>
              <a:rPr lang="en-US" dirty="0"/>
              <a:t>– </a:t>
            </a:r>
            <a:r>
              <a:rPr lang="en-US" u="sng" dirty="0"/>
              <a:t>Deferred until later</a:t>
            </a:r>
            <a:endParaRPr lang="en-US" u="sng" strike="sngStrike" dirty="0"/>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r>
              <a:rPr lang="en-US" u="sng" dirty="0"/>
              <a:t>/Adjourn</a:t>
            </a:r>
          </a:p>
          <a:p>
            <a:pPr marL="0" indent="0"/>
            <a:r>
              <a:rPr lang="en-US" strike="sngStrike" dirty="0"/>
              <a:t>Thursday Agenda:</a:t>
            </a:r>
          </a:p>
          <a:p>
            <a:pPr marL="857250" lvl="1" indent="-457200">
              <a:buFont typeface="+mj-lt"/>
              <a:buAutoNum type="arabicPeriod"/>
            </a:pPr>
            <a:r>
              <a:rPr lang="en-US" strike="sngStrike" dirty="0"/>
              <a:t>Review Response to Comments</a:t>
            </a:r>
          </a:p>
          <a:p>
            <a:pPr marL="857250" lvl="1" indent="-457200">
              <a:buFont typeface="+mj-lt"/>
              <a:buAutoNum type="arabicPeriod"/>
            </a:pPr>
            <a:r>
              <a:rPr lang="en-US" strike="sngStrike" dirty="0"/>
              <a:t>Prepare Report for 802.11 WG closing plenary</a:t>
            </a:r>
          </a:p>
          <a:p>
            <a:pPr marL="857250" lvl="1" indent="-457200">
              <a:buFont typeface="+mj-lt"/>
              <a:buAutoNum type="arabicPeriod"/>
            </a:pPr>
            <a:r>
              <a:rPr lang="en-US" strike="sngStrike" dirty="0"/>
              <a:t>Adjourn</a:t>
            </a:r>
          </a:p>
        </p:txBody>
      </p:sp>
      <p:sp>
        <p:nvSpPr>
          <p:cNvPr id="6" name="Date Placeholder 5"/>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0AE3E-163A-474B-AA51-7E6652D15140}"/>
              </a:ext>
            </a:extLst>
          </p:cNvPr>
          <p:cNvSpPr>
            <a:spLocks noGrp="1"/>
          </p:cNvSpPr>
          <p:nvPr>
            <p:ph type="title"/>
          </p:nvPr>
        </p:nvSpPr>
        <p:spPr/>
        <p:txBody>
          <a:bodyPr/>
          <a:lstStyle/>
          <a:p>
            <a:r>
              <a:rPr lang="en-US" dirty="0"/>
              <a:t>802.1 added PARs</a:t>
            </a:r>
          </a:p>
        </p:txBody>
      </p:sp>
      <p:sp>
        <p:nvSpPr>
          <p:cNvPr id="4" name="Date Placeholder 3">
            <a:extLst>
              <a:ext uri="{FF2B5EF4-FFF2-40B4-BE49-F238E27FC236}">
                <a16:creationId xmlns:a16="http://schemas.microsoft.com/office/drawing/2014/main" id="{DE6640F7-0960-4E99-8A85-340653C82B95}"/>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CA2468E4-057D-4814-BE7A-FD321CF8681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8CEEF71-3A89-4CD8-BC8E-AFACF590EDE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Rectangle 1">
            <a:extLst>
              <a:ext uri="{FF2B5EF4-FFF2-40B4-BE49-F238E27FC236}">
                <a16:creationId xmlns:a16="http://schemas.microsoft.com/office/drawing/2014/main" id="{6C6D3B23-DEAF-4A8B-BF60-BBD8FC022446}"/>
              </a:ext>
            </a:extLst>
          </p:cNvPr>
          <p:cNvSpPr>
            <a:spLocks noGrp="1" noChangeArrowheads="1"/>
          </p:cNvSpPr>
          <p:nvPr>
            <p:ph idx="1"/>
          </p:nvPr>
        </p:nvSpPr>
        <p:spPr bwMode="auto">
          <a:xfrm>
            <a:off x="958996" y="2017213"/>
            <a:ext cx="10361084"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At the January 802.1 Interim, the following PARs was developed.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While these could be submitted this during the plenary under the “48 hour rule”, since it is ready now, it was submitted for pre-circulation for approval at the March plenary: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802.1CQ PAR extension:  Multicast and Local Address Assignment</a:t>
            </a:r>
          </a:p>
          <a:p>
            <a:pPr marL="400050" lvl="1" indent="0" defTabSz="914400" eaLnBrk="0" hangingPunct="0">
              <a:spcBef>
                <a:spcPct val="0"/>
              </a:spcBef>
              <a:buClrTx/>
              <a:buSzTx/>
            </a:pPr>
            <a:r>
              <a:rPr kumimoji="0" lang="fr-CA" altLang="en-US" b="0" i="0" u="none" strike="noStrike" cap="none" normalizeH="0" baseline="0" dirty="0">
                <a:ln>
                  <a:noFill/>
                </a:ln>
                <a:solidFill>
                  <a:schemeClr val="tx1"/>
                </a:solidFill>
                <a:effectLst/>
                <a:latin typeface="Arial" panose="020B0604020202020204" pitchFamily="34" charset="0"/>
              </a:rPr>
              <a:t>PAR: </a:t>
            </a:r>
            <a:r>
              <a:rPr kumimoji="0" lang="fr-CA" altLang="en-US" b="0" i="0" u="none" strike="noStrike" cap="none" normalizeH="0" baseline="0" dirty="0">
                <a:ln>
                  <a:noFill/>
                </a:ln>
                <a:solidFill>
                  <a:schemeClr val="tx1"/>
                </a:solidFill>
                <a:effectLst/>
                <a:latin typeface="Arial" panose="020B0604020202020204" pitchFamily="34" charset="0"/>
                <a:hlinkClick r:id="rId2"/>
              </a:rPr>
              <a:t>http://www.ieee802.org/1/files/public/docs2020/cq-draft-PAR-ext-0120-v01.pdf</a:t>
            </a:r>
            <a:endParaRPr kumimoji="0" lang="fr-CA" altLang="en-US" b="0" i="0" u="none" strike="noStrike" cap="none" normalizeH="0" baseline="0" dirty="0">
              <a:ln>
                <a:noFill/>
              </a:ln>
              <a:solidFill>
                <a:schemeClr val="tx1"/>
              </a:solidFill>
              <a:effectLst/>
              <a:latin typeface="Arial" panose="020B0604020202020204" pitchFamily="34" charset="0"/>
            </a:endParaRPr>
          </a:p>
          <a:p>
            <a:pPr marL="400050" lvl="1" indent="0" defTabSz="914400" eaLnBrk="0" hangingPunct="0">
              <a:spcBef>
                <a:spcPct val="0"/>
              </a:spcBef>
              <a:buClrTx/>
              <a:buSzTx/>
            </a:pPr>
            <a:r>
              <a:rPr kumimoji="0" lang="fr-CA" altLang="en-US" b="0" i="0" u="none" strike="noStrike" cap="none" normalizeH="0" baseline="0" dirty="0">
                <a:ln>
                  <a:noFill/>
                </a:ln>
                <a:solidFill>
                  <a:schemeClr val="tx1"/>
                </a:solidFill>
                <a:effectLst/>
                <a:latin typeface="Arial" panose="020B0604020202020204" pitchFamily="34" charset="0"/>
              </a:rPr>
              <a:t>The </a:t>
            </a:r>
            <a:r>
              <a:rPr kumimoji="0" lang="fr-CA" altLang="en-US" b="0" i="0" u="none" strike="noStrike" cap="none" normalizeH="0" baseline="0" dirty="0" err="1">
                <a:ln>
                  <a:noFill/>
                </a:ln>
                <a:solidFill>
                  <a:schemeClr val="tx1"/>
                </a:solidFill>
                <a:effectLst/>
                <a:latin typeface="Arial" panose="020B0604020202020204" pitchFamily="34" charset="0"/>
              </a:rPr>
              <a:t>unchanged</a:t>
            </a:r>
            <a:r>
              <a:rPr kumimoji="0" lang="fr-CA" altLang="en-US" b="0" i="0" u="none" strike="noStrike" cap="none" normalizeH="0" baseline="0" dirty="0">
                <a:ln>
                  <a:noFill/>
                </a:ln>
                <a:solidFill>
                  <a:schemeClr val="tx1"/>
                </a:solidFill>
                <a:effectLst/>
                <a:latin typeface="Arial" panose="020B0604020202020204" pitchFamily="34" charset="0"/>
              </a:rPr>
              <a:t> original CSD:  </a:t>
            </a:r>
            <a:r>
              <a:rPr kumimoji="0" lang="fr-CA" altLang="en-US" b="0" i="0" u="none" strike="noStrike" cap="none" normalizeH="0" baseline="0" dirty="0">
                <a:ln>
                  <a:noFill/>
                </a:ln>
                <a:solidFill>
                  <a:schemeClr val="tx1"/>
                </a:solidFill>
                <a:effectLst/>
                <a:latin typeface="Arial" panose="020B0604020202020204" pitchFamily="34" charset="0"/>
                <a:hlinkClick r:id="rId3"/>
              </a:rPr>
              <a:t>https://mentor.ieee.org/802-ec/dcn/15/ec-15-0105-00-ACSD-802-1cq.pdf</a:t>
            </a:r>
            <a:endParaRPr kumimoji="0" lang="fr-CA"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2000" b="0" i="0" u="none" strike="noStrike" cap="none" normalizeH="0" baseline="0" dirty="0">
                <a:ln>
                  <a:noFill/>
                </a:ln>
                <a:solidFill>
                  <a:schemeClr val="tx1"/>
                </a:solidFill>
                <a:effectLst/>
                <a:latin typeface="Arial" panose="020B0604020202020204" pitchFamily="34" charset="0"/>
              </a:rPr>
              <a:t> </a:t>
            </a:r>
          </a:p>
          <a:p>
            <a:pPr marL="0" lvl="0" indent="0" defTabSz="914400" eaLnBrk="0" hangingPunct="0">
              <a:spcBef>
                <a:spcPct val="0"/>
              </a:spcBef>
              <a:buClrTx/>
              <a:buSzTx/>
            </a:pPr>
            <a:r>
              <a:rPr kumimoji="0" lang="fr-CA" altLang="en-US" sz="2000" b="0" i="0" u="none" strike="noStrike" cap="none" normalizeH="0" baseline="0" dirty="0">
                <a:ln>
                  <a:noFill/>
                </a:ln>
                <a:solidFill>
                  <a:schemeClr val="tx1"/>
                </a:solidFill>
                <a:effectLst/>
                <a:latin typeface="Arial" panose="020B0604020202020204" pitchFamily="34" charset="0"/>
              </a:rPr>
              <a:t> </a:t>
            </a:r>
            <a:r>
              <a:rPr lang="en-US" altLang="en-US" sz="2000" b="0" dirty="0">
                <a:solidFill>
                  <a:schemeClr val="tx1"/>
                </a:solidFill>
                <a:latin typeface="Arial" panose="020B0604020202020204" pitchFamily="34" charset="0"/>
              </a:rPr>
              <a:t>802.1Q PAR Revision:  Bridges and Bridged Networks</a:t>
            </a:r>
          </a:p>
          <a:p>
            <a:pPr marL="400050" lvl="1" indent="0" defTabSz="914400" eaLnBrk="0" hangingPunct="0">
              <a:spcBef>
                <a:spcPct val="0"/>
              </a:spcBef>
              <a:buClrTx/>
              <a:buSzTx/>
            </a:pPr>
            <a:r>
              <a:rPr lang="en-US" altLang="en-US" b="0" dirty="0">
                <a:solidFill>
                  <a:schemeClr val="tx1"/>
                </a:solidFill>
                <a:latin typeface="Arial" panose="020B0604020202020204" pitchFamily="34" charset="0"/>
              </a:rPr>
              <a:t>PAR: </a:t>
            </a:r>
            <a:r>
              <a:rPr lang="en-US" altLang="en-US" b="0" dirty="0">
                <a:solidFill>
                  <a:schemeClr val="tx1"/>
                </a:solidFill>
                <a:latin typeface="Arial" panose="020B0604020202020204" pitchFamily="34" charset="0"/>
                <a:hlinkClick r:id="rId4"/>
              </a:rPr>
              <a:t>http://www.ieee802.org/1/files/public/docs2020/Q-rev-draft-PAR-0220-v01.pdf</a:t>
            </a:r>
            <a:endParaRPr lang="en-US" altLang="en-US" b="0" dirty="0">
              <a:solidFill>
                <a:schemeClr val="tx1"/>
              </a:solidFill>
              <a:latin typeface="Arial" panose="020B0604020202020204" pitchFamily="34" charset="0"/>
            </a:endParaRPr>
          </a:p>
          <a:p>
            <a:pPr marL="400050" lvl="1" indent="0" defTabSz="914400" eaLnBrk="0" hangingPunct="0">
              <a:spcBef>
                <a:spcPct val="0"/>
              </a:spcBef>
              <a:buClrTx/>
              <a:buSzTx/>
            </a:pPr>
            <a:r>
              <a:rPr lang="en-US" altLang="en-US" b="0" dirty="0">
                <a:solidFill>
                  <a:schemeClr val="tx1"/>
                </a:solidFill>
                <a:latin typeface="Arial" panose="020B0604020202020204" pitchFamily="34" charset="0"/>
              </a:rPr>
              <a:t>There is no CSD for this maintenance rollup</a:t>
            </a:r>
            <a:endParaRPr kumimoji="0" lang="fr-CA" altLang="en-US" b="0" i="0" u="none" strike="noStrike" cap="none" normalizeH="0" baseline="0" dirty="0">
              <a:ln>
                <a:noFill/>
              </a:ln>
              <a:solidFill>
                <a:schemeClr val="tx1"/>
              </a:solidFill>
              <a:effectLst/>
              <a:latin typeface="Arial" panose="020B0604020202020204" pitchFamily="34" charset="0"/>
            </a:endParaRPr>
          </a:p>
        </p:txBody>
      </p:sp>
      <p:sp>
        <p:nvSpPr>
          <p:cNvPr id="3" name="TextBox 2">
            <a:extLst>
              <a:ext uri="{FF2B5EF4-FFF2-40B4-BE49-F238E27FC236}">
                <a16:creationId xmlns:a16="http://schemas.microsoft.com/office/drawing/2014/main" id="{F1185391-D404-472D-8F3D-1BB17CE79836}"/>
              </a:ext>
            </a:extLst>
          </p:cNvPr>
          <p:cNvSpPr txBox="1"/>
          <p:nvPr/>
        </p:nvSpPr>
        <p:spPr>
          <a:xfrm rot="19227472">
            <a:off x="1796950" y="3085082"/>
            <a:ext cx="7992741" cy="1200329"/>
          </a:xfrm>
          <a:prstGeom prst="rect">
            <a:avLst/>
          </a:prstGeom>
          <a:solidFill>
            <a:schemeClr val="bg1">
              <a:lumMod val="85000"/>
            </a:schemeClr>
          </a:solidFill>
        </p:spPr>
        <p:txBody>
          <a:bodyPr wrap="square" rtlCol="0">
            <a:spAutoFit/>
          </a:bodyPr>
          <a:lstStyle/>
          <a:p>
            <a:r>
              <a:rPr lang="en-US" sz="3600" dirty="0">
                <a:solidFill>
                  <a:schemeClr val="tx1"/>
                </a:solidFill>
              </a:rPr>
              <a:t>802 EC processed on the April 7</a:t>
            </a:r>
            <a:r>
              <a:rPr lang="en-US" sz="3600" baseline="30000" dirty="0">
                <a:solidFill>
                  <a:schemeClr val="tx1"/>
                </a:solidFill>
              </a:rPr>
              <a:t>th</a:t>
            </a:r>
            <a:r>
              <a:rPr lang="en-US" sz="3600" dirty="0">
                <a:solidFill>
                  <a:schemeClr val="tx1"/>
                </a:solidFill>
              </a:rPr>
              <a:t> 2020 Telecon – No action in PAR Review SC</a:t>
            </a:r>
          </a:p>
        </p:txBody>
      </p:sp>
    </p:spTree>
    <p:extLst>
      <p:ext uri="{BB962C8B-B14F-4D97-AF65-F5344CB8AC3E}">
        <p14:creationId xmlns:p14="http://schemas.microsoft.com/office/powerpoint/2010/main" val="1038615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pPr lvl="1"/>
            <a:r>
              <a:rPr lang="en-US" b="0" dirty="0"/>
              <a:t>Move to approve </a:t>
            </a:r>
            <a:r>
              <a:rPr lang="en-US" sz="2400" b="1" dirty="0"/>
              <a:t>November Meeting minutes: 11-19/1272r0:</a:t>
            </a:r>
          </a:p>
          <a:p>
            <a:pPr lvl="2"/>
            <a:r>
              <a:rPr lang="en-US" dirty="0">
                <a:hlinkClick r:id="rId2"/>
              </a:rPr>
              <a:t>https://mentor.ieee.org/802.11/dcn/19/11-19-1272-00-0PAR-minutes-july-2019-session.docx</a:t>
            </a:r>
            <a:r>
              <a:rPr lang="en-US" dirty="0"/>
              <a:t> </a:t>
            </a:r>
            <a:r>
              <a:rPr lang="en-US" sz="2400" dirty="0"/>
              <a:t>as the minutes for PAR Review SC from November 2019 meetings in Waikoloa, Hawaii, USA.</a:t>
            </a:r>
          </a:p>
          <a:p>
            <a:endParaRPr lang="en-US" dirty="0"/>
          </a:p>
          <a:p>
            <a:r>
              <a:rPr lang="en-US" dirty="0"/>
              <a:t>Will be postponed until in person session or the rules are amended to allow Telecon motions by SC.</a:t>
            </a:r>
          </a:p>
        </p:txBody>
      </p:sp>
      <p:sp>
        <p:nvSpPr>
          <p:cNvPr id="4" name="Date Placeholder 3"/>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70297715"/>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E5996B-D317-4E13-AB38-820D845C4C73}">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37733</TotalTime>
  <Words>757</Words>
  <Application>Microsoft Office PowerPoint</Application>
  <PresentationFormat>Widescreen</PresentationFormat>
  <Paragraphs>170</Paragraphs>
  <Slides>19</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3" baseType="lpstr">
      <vt:lpstr>Arial</vt:lpstr>
      <vt:lpstr>Times New Roman</vt:lpstr>
      <vt:lpstr>802-11 Theme</vt:lpstr>
      <vt:lpstr>Document</vt:lpstr>
      <vt:lpstr>PAR Review SC - Meeting Agenda and Comment slides - March 2020 - Atlanta</vt:lpstr>
      <vt:lpstr>Abstract update – May 11, 2020</vt:lpstr>
      <vt:lpstr>Abstract-PAR Review SC PARs under consideration for March 2020</vt:lpstr>
      <vt:lpstr>IEEE 802 PARs &amp; ICAIDs under consideration Mar 15 - 20, 2020, Atlanta, GA, USA  Telecon May 11, 2020</vt:lpstr>
      <vt:lpstr>PAR Review SC – Snapshot slide Chair: Jon Rosdahl</vt:lpstr>
      <vt:lpstr>PAR Review SC –  March 2020 May 11, 2020 Chair: Jon Rosdahl</vt:lpstr>
      <vt:lpstr>802.1 added PARs</vt:lpstr>
      <vt:lpstr>Motion to Approve Previous Minutes</vt:lpstr>
      <vt:lpstr>Par Review Comments</vt:lpstr>
      <vt:lpstr>802.1ASdm Amendment : Hot Standby, PAR and CSD</vt:lpstr>
      <vt:lpstr>802.3cy Amendment: Greater than 10 Gb/s Automotive Ethernet Electrical PHYs, PAR and CSD</vt:lpstr>
      <vt:lpstr>802.3cz Amendment: Multi-Gigabit Automotive Optical PHYs, PAR and CSD</vt:lpstr>
      <vt:lpstr>802.3da Amendment: 10Mb/s Single Pair Ethernet Multidrop Enhancements, PAR and CSD</vt:lpstr>
      <vt:lpstr>802.3db Amendment: 100 Gb/s Wavelength Short Reach PHYs, PAR and CSD</vt:lpstr>
      <vt:lpstr>802.15.7a - Amendment - Defining High Data Rate Optical Camera Communications (OCC), PAR and CSD</vt:lpstr>
      <vt:lpstr>Responses from 802 Working Groups</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March 2020 - Atlanta</dc:title>
  <dc:subject>May 2020</dc:subject>
  <dc:creator>Jon Rosdahl</dc:creator>
  <cp:keywords>Agenda and Meeting Slides</cp:keywords>
  <dc:description>Jon Rosdahl (Qualcomm)</dc:description>
  <cp:lastModifiedBy>Jon Rosdahl</cp:lastModifiedBy>
  <cp:revision>266</cp:revision>
  <cp:lastPrinted>1601-01-01T00:00:00Z</cp:lastPrinted>
  <dcterms:created xsi:type="dcterms:W3CDTF">2014-04-14T10:59:07Z</dcterms:created>
  <dcterms:modified xsi:type="dcterms:W3CDTF">2020-05-11T14:46:06Z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