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85" r:id="rId7"/>
    <p:sldId id="287" r:id="rId8"/>
    <p:sldId id="274" r:id="rId9"/>
    <p:sldId id="277" r:id="rId10"/>
    <p:sldId id="275" r:id="rId11"/>
    <p:sldId id="286" r:id="rId12"/>
    <p:sldId id="284" r:id="rId13"/>
    <p:sldId id="283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98D74E-FA64-4362-8FF7-B40CA88858BD}" v="12" dt="2020-02-10T17:43:17.0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8" autoAdjust="0"/>
    <p:restoredTop sz="86353" autoAdjust="0"/>
  </p:normalViewPr>
  <p:slideViewPr>
    <p:cSldViewPr>
      <p:cViewPr varScale="1">
        <p:scale>
          <a:sx n="94" d="100"/>
          <a:sy n="94" d="100"/>
        </p:scale>
        <p:origin x="108" y="78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-483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BE98D74E-FA64-4362-8FF7-B40CA88858BD}"/>
    <pc:docChg chg="custSel addSld modSld">
      <pc:chgData name="Jon Rosdahl" userId="2820f357-2dd4-4127-8713-e0bfde0fd756" providerId="ADAL" clId="{BE98D74E-FA64-4362-8FF7-B40CA88858BD}" dt="2020-02-10T17:44:58.164" v="200" actId="20577"/>
      <pc:docMkLst>
        <pc:docMk/>
      </pc:docMkLst>
      <pc:sldChg chg="modSp add">
        <pc:chgData name="Jon Rosdahl" userId="2820f357-2dd4-4127-8713-e0bfde0fd756" providerId="ADAL" clId="{BE98D74E-FA64-4362-8FF7-B40CA88858BD}" dt="2020-02-10T17:44:58.164" v="200" actId="20577"/>
        <pc:sldMkLst>
          <pc:docMk/>
          <pc:sldMk cId="822775208" sldId="287"/>
        </pc:sldMkLst>
        <pc:spChg chg="mod">
          <ac:chgData name="Jon Rosdahl" userId="2820f357-2dd4-4127-8713-e0bfde0fd756" providerId="ADAL" clId="{BE98D74E-FA64-4362-8FF7-B40CA88858BD}" dt="2020-02-10T17:42:21.612" v="21" actId="20577"/>
          <ac:spMkLst>
            <pc:docMk/>
            <pc:sldMk cId="822775208" sldId="287"/>
            <ac:spMk id="2" creationId="{85F0DE7C-91F5-45A8-9A96-57DA2CC38B3B}"/>
          </ac:spMkLst>
        </pc:spChg>
        <pc:spChg chg="mod">
          <ac:chgData name="Jon Rosdahl" userId="2820f357-2dd4-4127-8713-e0bfde0fd756" providerId="ADAL" clId="{BE98D74E-FA64-4362-8FF7-B40CA88858BD}" dt="2020-02-10T17:44:58.164" v="200" actId="20577"/>
          <ac:spMkLst>
            <pc:docMk/>
            <pc:sldMk cId="822775208" sldId="287"/>
            <ac:spMk id="3" creationId="{8A337E3F-2C54-47D6-B9F4-C7408CA692FF}"/>
          </ac:spMkLst>
        </pc:spChg>
      </pc:sldChg>
    </pc:docChg>
  </pc:docChgLst>
  <pc:docChgLst>
    <pc:chgData name="Jon Rosdahl" userId="2820f357-2dd4-4127-8713-e0bfde0fd756" providerId="ADAL" clId="{49580119-D724-457B-A8F3-5F90D47E3E0E}"/>
    <pc:docChg chg="custSel delSld modSld modMainMaster">
      <pc:chgData name="Jon Rosdahl" userId="2820f357-2dd4-4127-8713-e0bfde0fd756" providerId="ADAL" clId="{49580119-D724-457B-A8F3-5F90D47E3E0E}" dt="2020-02-10T16:41:51.182" v="298" actId="20577"/>
      <pc:docMkLst>
        <pc:docMk/>
      </pc:docMkLst>
      <pc:sldChg chg="modSp">
        <pc:chgData name="Jon Rosdahl" userId="2820f357-2dd4-4127-8713-e0bfde0fd756" providerId="ADAL" clId="{49580119-D724-457B-A8F3-5F90D47E3E0E}" dt="2020-02-10T16:22:25.082" v="23" actId="20577"/>
        <pc:sldMkLst>
          <pc:docMk/>
          <pc:sldMk cId="0" sldId="256"/>
        </pc:sldMkLst>
        <pc:spChg chg="mod">
          <ac:chgData name="Jon Rosdahl" userId="2820f357-2dd4-4127-8713-e0bfde0fd756" providerId="ADAL" clId="{49580119-D724-457B-A8F3-5F90D47E3E0E}" dt="2020-02-10T16:22:14.858" v="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49580119-D724-457B-A8F3-5F90D47E3E0E}" dt="2020-02-10T16:22:25.082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Jon Rosdahl" userId="2820f357-2dd4-4127-8713-e0bfde0fd756" providerId="ADAL" clId="{49580119-D724-457B-A8F3-5F90D47E3E0E}" dt="2020-02-10T16:37:11.735" v="183" actId="20577"/>
        <pc:sldMkLst>
          <pc:docMk/>
          <pc:sldMk cId="0" sldId="257"/>
        </pc:sldMkLst>
        <pc:spChg chg="mod">
          <ac:chgData name="Jon Rosdahl" userId="2820f357-2dd4-4127-8713-e0bfde0fd756" providerId="ADAL" clId="{49580119-D724-457B-A8F3-5F90D47E3E0E}" dt="2020-02-10T16:37:11.735" v="18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Jon Rosdahl" userId="2820f357-2dd4-4127-8713-e0bfde0fd756" providerId="ADAL" clId="{49580119-D724-457B-A8F3-5F90D47E3E0E}" dt="2020-02-10T16:40:04.992" v="219" actId="15"/>
        <pc:sldMkLst>
          <pc:docMk/>
          <pc:sldMk cId="0" sldId="264"/>
        </pc:sldMkLst>
        <pc:spChg chg="mod">
          <ac:chgData name="Jon Rosdahl" userId="2820f357-2dd4-4127-8713-e0bfde0fd756" providerId="ADAL" clId="{49580119-D724-457B-A8F3-5F90D47E3E0E}" dt="2020-02-10T16:40:04.992" v="219" actId="15"/>
          <ac:spMkLst>
            <pc:docMk/>
            <pc:sldMk cId="0" sldId="264"/>
            <ac:spMk id="11266" creationId="{00000000-0000-0000-0000-000000000000}"/>
          </ac:spMkLst>
        </pc:spChg>
      </pc:sldChg>
      <pc:sldChg chg="modSp">
        <pc:chgData name="Jon Rosdahl" userId="2820f357-2dd4-4127-8713-e0bfde0fd756" providerId="ADAL" clId="{49580119-D724-457B-A8F3-5F90D47E3E0E}" dt="2020-02-10T16:41:51.182" v="298" actId="20577"/>
        <pc:sldMkLst>
          <pc:docMk/>
          <pc:sldMk cId="3439635317" sldId="274"/>
        </pc:sldMkLst>
        <pc:spChg chg="mod">
          <ac:chgData name="Jon Rosdahl" userId="2820f357-2dd4-4127-8713-e0bfde0fd756" providerId="ADAL" clId="{49580119-D724-457B-A8F3-5F90D47E3E0E}" dt="2020-02-10T16:38:38.855" v="197" actId="20577"/>
          <ac:spMkLst>
            <pc:docMk/>
            <pc:sldMk cId="3439635317" sldId="274"/>
            <ac:spMk id="2" creationId="{00000000-0000-0000-0000-000000000000}"/>
          </ac:spMkLst>
        </pc:spChg>
        <pc:spChg chg="mod">
          <ac:chgData name="Jon Rosdahl" userId="2820f357-2dd4-4127-8713-e0bfde0fd756" providerId="ADAL" clId="{49580119-D724-457B-A8F3-5F90D47E3E0E}" dt="2020-02-10T16:41:51.182" v="298" actId="20577"/>
          <ac:spMkLst>
            <pc:docMk/>
            <pc:sldMk cId="3439635317" sldId="274"/>
            <ac:spMk id="3" creationId="{00000000-0000-0000-0000-000000000000}"/>
          </ac:spMkLst>
        </pc:spChg>
      </pc:sldChg>
      <pc:sldChg chg="modSp">
        <pc:chgData name="Jon Rosdahl" userId="2820f357-2dd4-4127-8713-e0bfde0fd756" providerId="ADAL" clId="{49580119-D724-457B-A8F3-5F90D47E3E0E}" dt="2020-02-10T16:41:39.905" v="297" actId="6549"/>
        <pc:sldMkLst>
          <pc:docMk/>
          <pc:sldMk cId="2526712567" sldId="277"/>
        </pc:sldMkLst>
        <pc:spChg chg="mod">
          <ac:chgData name="Jon Rosdahl" userId="2820f357-2dd4-4127-8713-e0bfde0fd756" providerId="ADAL" clId="{49580119-D724-457B-A8F3-5F90D47E3E0E}" dt="2020-02-10T16:41:39.905" v="297" actId="6549"/>
          <ac:spMkLst>
            <pc:docMk/>
            <pc:sldMk cId="2526712567" sldId="277"/>
            <ac:spMk id="3" creationId="{00000000-0000-0000-0000-000000000000}"/>
          </ac:spMkLst>
        </pc:spChg>
      </pc:sldChg>
      <pc:sldChg chg="modSp">
        <pc:chgData name="Jon Rosdahl" userId="2820f357-2dd4-4127-8713-e0bfde0fd756" providerId="ADAL" clId="{49580119-D724-457B-A8F3-5F90D47E3E0E}" dt="2020-02-10T16:40:39.873" v="241" actId="20577"/>
        <pc:sldMkLst>
          <pc:docMk/>
          <pc:sldMk cId="3439574823" sldId="283"/>
        </pc:sldMkLst>
        <pc:spChg chg="mod">
          <ac:chgData name="Jon Rosdahl" userId="2820f357-2dd4-4127-8713-e0bfde0fd756" providerId="ADAL" clId="{49580119-D724-457B-A8F3-5F90D47E3E0E}" dt="2020-02-10T16:40:39.873" v="241" actId="20577"/>
          <ac:spMkLst>
            <pc:docMk/>
            <pc:sldMk cId="3439574823" sldId="283"/>
            <ac:spMk id="3" creationId="{00000000-0000-0000-0000-000000000000}"/>
          </ac:spMkLst>
        </pc:spChg>
      </pc:sldChg>
      <pc:sldChg chg="addSp delSp modSp">
        <pc:chgData name="Jon Rosdahl" userId="2820f357-2dd4-4127-8713-e0bfde0fd756" providerId="ADAL" clId="{49580119-D724-457B-A8F3-5F90D47E3E0E}" dt="2020-02-10T16:38:30.085" v="192" actId="404"/>
        <pc:sldMkLst>
          <pc:docMk/>
          <pc:sldMk cId="2099305387" sldId="285"/>
        </pc:sldMkLst>
        <pc:spChg chg="mod">
          <ac:chgData name="Jon Rosdahl" userId="2820f357-2dd4-4127-8713-e0bfde0fd756" providerId="ADAL" clId="{49580119-D724-457B-A8F3-5F90D47E3E0E}" dt="2020-02-10T16:38:05.097" v="188" actId="20577"/>
          <ac:spMkLst>
            <pc:docMk/>
            <pc:sldMk cId="2099305387" sldId="285"/>
            <ac:spMk id="2" creationId="{F3B43754-1163-4B0C-8310-62C38E10D93C}"/>
          </ac:spMkLst>
        </pc:spChg>
        <pc:spChg chg="del">
          <ac:chgData name="Jon Rosdahl" userId="2820f357-2dd4-4127-8713-e0bfde0fd756" providerId="ADAL" clId="{49580119-D724-457B-A8F3-5F90D47E3E0E}" dt="2020-02-10T16:37:52.336" v="184" actId="478"/>
          <ac:spMkLst>
            <pc:docMk/>
            <pc:sldMk cId="2099305387" sldId="285"/>
            <ac:spMk id="3" creationId="{EAAFB270-57E8-4713-BF72-93261EF1DDCE}"/>
          </ac:spMkLst>
        </pc:spChg>
        <pc:spChg chg="add mod">
          <ac:chgData name="Jon Rosdahl" userId="2820f357-2dd4-4127-8713-e0bfde0fd756" providerId="ADAL" clId="{49580119-D724-457B-A8F3-5F90D47E3E0E}" dt="2020-02-10T16:38:30.085" v="192" actId="404"/>
          <ac:spMkLst>
            <pc:docMk/>
            <pc:sldMk cId="2099305387" sldId="285"/>
            <ac:spMk id="8" creationId="{A17284DF-72F3-4BE4-A17D-B2B7EC7499F0}"/>
          </ac:spMkLst>
        </pc:spChg>
      </pc:sldChg>
      <pc:sldChg chg="del">
        <pc:chgData name="Jon Rosdahl" userId="2820f357-2dd4-4127-8713-e0bfde0fd756" providerId="ADAL" clId="{49580119-D724-457B-A8F3-5F90D47E3E0E}" dt="2020-02-10T16:41:02.923" v="244" actId="2696"/>
        <pc:sldMkLst>
          <pc:docMk/>
          <pc:sldMk cId="1627562169" sldId="287"/>
        </pc:sldMkLst>
      </pc:sldChg>
      <pc:sldChg chg="del">
        <pc:chgData name="Jon Rosdahl" userId="2820f357-2dd4-4127-8713-e0bfde0fd756" providerId="ADAL" clId="{49580119-D724-457B-A8F3-5F90D47E3E0E}" dt="2020-02-10T16:41:04.156" v="245" actId="2696"/>
        <pc:sldMkLst>
          <pc:docMk/>
          <pc:sldMk cId="1929711137" sldId="288"/>
        </pc:sldMkLst>
      </pc:sldChg>
      <pc:sldChg chg="del">
        <pc:chgData name="Jon Rosdahl" userId="2820f357-2dd4-4127-8713-e0bfde0fd756" providerId="ADAL" clId="{49580119-D724-457B-A8F3-5F90D47E3E0E}" dt="2020-02-10T16:41:05.316" v="246" actId="2696"/>
        <pc:sldMkLst>
          <pc:docMk/>
          <pc:sldMk cId="3319877307" sldId="289"/>
        </pc:sldMkLst>
      </pc:sldChg>
      <pc:sldChg chg="del">
        <pc:chgData name="Jon Rosdahl" userId="2820f357-2dd4-4127-8713-e0bfde0fd756" providerId="ADAL" clId="{49580119-D724-457B-A8F3-5F90D47E3E0E}" dt="2020-02-10T16:41:06.090" v="247" actId="2696"/>
        <pc:sldMkLst>
          <pc:docMk/>
          <pc:sldMk cId="265785617" sldId="290"/>
        </pc:sldMkLst>
      </pc:sldChg>
      <pc:sldChg chg="del">
        <pc:chgData name="Jon Rosdahl" userId="2820f357-2dd4-4127-8713-e0bfde0fd756" providerId="ADAL" clId="{49580119-D724-457B-A8F3-5F90D47E3E0E}" dt="2020-02-10T16:41:07.333" v="248" actId="2696"/>
        <pc:sldMkLst>
          <pc:docMk/>
          <pc:sldMk cId="2314733701" sldId="291"/>
        </pc:sldMkLst>
      </pc:sldChg>
      <pc:sldChg chg="del">
        <pc:chgData name="Jon Rosdahl" userId="2820f357-2dd4-4127-8713-e0bfde0fd756" providerId="ADAL" clId="{49580119-D724-457B-A8F3-5F90D47E3E0E}" dt="2020-02-10T16:40:59.642" v="243" actId="2696"/>
        <pc:sldMkLst>
          <pc:docMk/>
          <pc:sldMk cId="1059739596" sldId="292"/>
        </pc:sldMkLst>
      </pc:sldChg>
      <pc:sldChg chg="del">
        <pc:chgData name="Jon Rosdahl" userId="2820f357-2dd4-4127-8713-e0bfde0fd756" providerId="ADAL" clId="{49580119-D724-457B-A8F3-5F90D47E3E0E}" dt="2020-02-10T16:40:53.356" v="242" actId="2696"/>
        <pc:sldMkLst>
          <pc:docMk/>
          <pc:sldMk cId="766972355" sldId="293"/>
        </pc:sldMkLst>
      </pc:sldChg>
      <pc:sldMasterChg chg="modSp">
        <pc:chgData name="Jon Rosdahl" userId="2820f357-2dd4-4127-8713-e0bfde0fd756" providerId="ADAL" clId="{49580119-D724-457B-A8F3-5F90D47E3E0E}" dt="2020-02-10T16:22:04.827" v="6" actId="20577"/>
        <pc:sldMasterMkLst>
          <pc:docMk/>
          <pc:sldMasterMk cId="350243259" sldId="2147483738"/>
        </pc:sldMasterMkLst>
        <pc:spChg chg="mod">
          <ac:chgData name="Jon Rosdahl" userId="2820f357-2dd4-4127-8713-e0bfde0fd756" providerId="ADAL" clId="{49580119-D724-457B-A8F3-5F90D47E3E0E}" dt="2020-02-10T16:22:04.827" v="6" actId="20577"/>
          <ac:spMkLst>
            <pc:docMk/>
            <pc:sldMasterMk cId="350243259" sldId="214748373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802-11-19-0264r0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802-11-19-0264r0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802-11-19-0264r0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802-11-19-0264r0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802-11-19-0264r0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Document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802-11-19-0264r0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3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802-11-19-0264r0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2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914402" y="304014"/>
            <a:ext cx="1710397" cy="303208"/>
          </a:xfrm>
          <a:ln/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8760296" y="6475416"/>
            <a:ext cx="2701498" cy="27699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793320" y="6475416"/>
            <a:ext cx="878744" cy="382584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5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2020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2020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US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3" y="6475416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43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2020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8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2020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5ECB0D5-842F-47F7-9F0C-DE88E9DC97C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2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9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9" y="303217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US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8688288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63952" y="6475416"/>
            <a:ext cx="83421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3"/>
            <a:ext cx="628377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1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IEEE</a:t>
            </a: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802.</a:t>
            </a:r>
            <a:r>
              <a:rPr lang="en-US" sz="2000" b="1" dirty="0">
                <a:solidFill>
                  <a:schemeClr val="tx1"/>
                </a:solidFill>
                <a:effectLst/>
              </a:rPr>
              <a:t>11-20-0264r0</a:t>
            </a:r>
            <a:endParaRPr lang="en-GB" sz="20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2019-01-0PAR-par-minutes-november-2019-session.doc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0/ec-20-0012-01-00EC-ieee-p802-3da-draft-par-response.pdf" TargetMode="External"/><Relationship Id="rId13" Type="http://schemas.openxmlformats.org/officeDocument/2006/relationships/hyperlink" Target="https://mentor.ieee.org/802.15/dcn/19/15-19-0297-02-0vat-csd-for-high-rate-occ-task-group.docx" TargetMode="External"/><Relationship Id="rId3" Type="http://schemas.openxmlformats.org/officeDocument/2006/relationships/hyperlink" Target="http://www.ieee802.org/1/files/public/docs2020/dm-draft-CSD-0120-v01.pdf" TargetMode="External"/><Relationship Id="rId7" Type="http://schemas.openxmlformats.org/officeDocument/2006/relationships/hyperlink" Target="https://mentor.ieee.org/802-ec/dcn/20/ec-20-0011-00-00EC-ieee-p802-3cz-draft-csd-response.pdf" TargetMode="External"/><Relationship Id="rId12" Type="http://schemas.openxmlformats.org/officeDocument/2006/relationships/hyperlink" Target="https://mentor.ieee.org/802.15/dcn/19/15-19-0296-02-0vat-par-for-high-rate-occ-task-group.pdf" TargetMode="External"/><Relationship Id="rId2" Type="http://schemas.openxmlformats.org/officeDocument/2006/relationships/hyperlink" Target="http://www.ieee802.org/1/files/public/docs2020/dm-draft-PAR-0120-v0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-ec/dcn/20/ec-20-0010-01-00EC-ieee-p802-3cz-draft-par-response.pdf" TargetMode="External"/><Relationship Id="rId11" Type="http://schemas.openxmlformats.org/officeDocument/2006/relationships/hyperlink" Target="https://mentor.ieee.org/802-ec/dcn/20/ec-20-0015-00-00EC-ieee-p802-3db-draft-csd-response.pdf" TargetMode="External"/><Relationship Id="rId5" Type="http://schemas.openxmlformats.org/officeDocument/2006/relationships/hyperlink" Target="https://mentor.ieee.org/802-ec/dcn/20/ec-20-0009-00-00EC-ieee-p802-3cy-draft-csd-response.pdf" TargetMode="External"/><Relationship Id="rId10" Type="http://schemas.openxmlformats.org/officeDocument/2006/relationships/hyperlink" Target="https://mentor.ieee.org/802-ec/dcn/20/ec-20-0014-01-00EC-ieee-p802-3db-draft-par-response.pdf" TargetMode="External"/><Relationship Id="rId4" Type="http://schemas.openxmlformats.org/officeDocument/2006/relationships/hyperlink" Target="https://mentor.ieee.org/802-ec/dcn/20/ec-20-0008-01-00EC-ieee-p802-3cy-draft-par-response.pdf" TargetMode="External"/><Relationship Id="rId9" Type="http://schemas.openxmlformats.org/officeDocument/2006/relationships/hyperlink" Target="https://mentor.ieee.org/802-ec/dcn/20/ec-20-0013-00-00EC-ieee-p802-3da-draft-csd-response.pd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0/ec-20-0012-01-00EC-ieee-p802-3da-draft-par-response.pdf" TargetMode="External"/><Relationship Id="rId13" Type="http://schemas.openxmlformats.org/officeDocument/2006/relationships/hyperlink" Target="https://mentor.ieee.org/802.15/dcn/19/15-19-0297-02-0vat-csd-for-high-rate-occ-task-group.docx" TargetMode="External"/><Relationship Id="rId3" Type="http://schemas.openxmlformats.org/officeDocument/2006/relationships/hyperlink" Target="http://www.ieee802.org/1/files/public/docs2020/dm-draft-CSD-0120-v01.pdf" TargetMode="External"/><Relationship Id="rId7" Type="http://schemas.openxmlformats.org/officeDocument/2006/relationships/hyperlink" Target="https://mentor.ieee.org/802-ec/dcn/20/ec-20-0011-00-00EC-ieee-p802-3cz-draft-csd-response.pdf" TargetMode="External"/><Relationship Id="rId12" Type="http://schemas.openxmlformats.org/officeDocument/2006/relationships/hyperlink" Target="https://mentor.ieee.org/802.15/dcn/19/15-19-0296-02-0vat-par-for-high-rate-occ-task-group.pdf" TargetMode="External"/><Relationship Id="rId2" Type="http://schemas.openxmlformats.org/officeDocument/2006/relationships/hyperlink" Target="http://www.ieee802.org/1/files/public/docs2020/dm-draft-PAR-0120-v0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-ec/dcn/20/ec-20-0010-01-00EC-ieee-p802-3cz-draft-par-response.pdf" TargetMode="External"/><Relationship Id="rId11" Type="http://schemas.openxmlformats.org/officeDocument/2006/relationships/hyperlink" Target="https://mentor.ieee.org/802-ec/dcn/20/ec-20-0015-00-00EC-ieee-p802-3db-draft-csd-response.pdf" TargetMode="External"/><Relationship Id="rId5" Type="http://schemas.openxmlformats.org/officeDocument/2006/relationships/hyperlink" Target="https://mentor.ieee.org/802-ec/dcn/20/ec-20-0009-00-00EC-ieee-p802-3cy-draft-csd-response.pdf" TargetMode="External"/><Relationship Id="rId10" Type="http://schemas.openxmlformats.org/officeDocument/2006/relationships/hyperlink" Target="https://mentor.ieee.org/802-ec/dcn/20/ec-20-0014-01-00EC-ieee-p802-3db-draft-par-response.pdf" TargetMode="External"/><Relationship Id="rId4" Type="http://schemas.openxmlformats.org/officeDocument/2006/relationships/hyperlink" Target="https://mentor.ieee.org/802-ec/dcn/20/ec-20-0008-01-00EC-ieee-p802-3cy-draft-par-response.pdf" TargetMode="External"/><Relationship Id="rId9" Type="http://schemas.openxmlformats.org/officeDocument/2006/relationships/hyperlink" Target="https://mentor.ieee.org/802-ec/dcn/20/ec-20-0013-00-00EC-ieee-p802-3da-draft-csd-response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272-00-0PAR-minutes-july-2019-session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PAR Review SC - Meeting Agenda and Comment slides - March 2020 - Atlanta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2020-02-10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2057400" y="2590805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5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121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11-20/0264rX as the report from PAR Review SC for the March 2020 plenary.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</a:p>
          <a:p>
            <a:r>
              <a:rPr lang="en-US" dirty="0"/>
              <a:t>Results: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4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85803"/>
            <a:ext cx="10361084" cy="510949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References: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914402" y="1556793"/>
            <a:ext cx="10361084" cy="4537622"/>
          </a:xfrm>
          <a:ln/>
        </p:spPr>
        <p:txBody>
          <a:bodyPr/>
          <a:lstStyle/>
          <a:p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Minutes: </a:t>
            </a:r>
          </a:p>
          <a:p>
            <a:pPr lvl="1"/>
            <a:r>
              <a:rPr lang="en-US" dirty="0"/>
              <a:t>	</a:t>
            </a:r>
            <a:r>
              <a:rPr lang="en-US" sz="2400" b="1" dirty="0"/>
              <a:t>Previous Plenary:  11-19/2019r1:</a:t>
            </a:r>
          </a:p>
          <a:p>
            <a:pPr lvl="3"/>
            <a:r>
              <a:rPr lang="en-US" b="1" dirty="0">
                <a:hlinkClick r:id="rId4"/>
              </a:rPr>
              <a:t>https://mentor.ieee.org/802.11/dcn/19/11-19-2019-01-0PAR-par-minutes-november-2019-session.docx</a:t>
            </a:r>
            <a:endParaRPr lang="en-US" dirty="0"/>
          </a:p>
          <a:p>
            <a:pPr lvl="1"/>
            <a:r>
              <a:rPr lang="en-US" sz="2400" b="1" dirty="0"/>
              <a:t>Current Meeting:  11-19/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26497"/>
            <a:ext cx="10361084" cy="438941"/>
          </a:xfrm>
          <a:ln/>
        </p:spPr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Abstract-PAR Review SC PARs under consideration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62296" y="1268760"/>
            <a:ext cx="11594344" cy="5187380"/>
          </a:xfrm>
          <a:ln/>
        </p:spPr>
        <p:txBody>
          <a:bodyPr>
            <a:noAutofit/>
          </a:bodyPr>
          <a:lstStyle/>
          <a:p>
            <a:r>
              <a:rPr lang="en-US" sz="2000" dirty="0"/>
              <a:t>PAR Submission Deadline is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802 EC:  </a:t>
            </a:r>
            <a:r>
              <a:rPr lang="en-US" sz="2000" dirty="0"/>
              <a:t>14 Feb 2020 for March Plenary</a:t>
            </a:r>
          </a:p>
          <a:p>
            <a:pPr marL="457200" lvl="1" indent="0"/>
            <a:r>
              <a:rPr lang="en-US" sz="2000" dirty="0"/>
              <a:t>								   12 June 2020 for July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</a:t>
            </a:r>
            <a:r>
              <a:rPr lang="en-US" dirty="0" err="1"/>
              <a:t>NesCom</a:t>
            </a:r>
            <a:r>
              <a:rPr lang="en-US" dirty="0"/>
              <a:t>: 13 Mar 2020 </a:t>
            </a:r>
            <a:r>
              <a:rPr lang="en-US" sz="1600" dirty="0"/>
              <a:t>for </a:t>
            </a:r>
            <a:r>
              <a:rPr lang="en-US" sz="1600" dirty="0" err="1"/>
              <a:t>NesCom</a:t>
            </a:r>
            <a:r>
              <a:rPr lang="en-US" sz="1600" dirty="0"/>
              <a:t> April 28, 2020 telecon</a:t>
            </a:r>
          </a:p>
          <a:p>
            <a:pPr marL="3657600" lvl="8" indent="0"/>
            <a:r>
              <a:rPr lang="en-US" altLang="en-US" sz="1200" dirty="0"/>
              <a:t>	     </a:t>
            </a:r>
            <a:r>
              <a:rPr lang="en-US" altLang="en-US" sz="2000" dirty="0"/>
              <a:t>24 April 2020  for June 2020 </a:t>
            </a:r>
            <a:r>
              <a:rPr lang="en-US" altLang="en-US" sz="2000" dirty="0" err="1"/>
              <a:t>NesCom</a:t>
            </a:r>
            <a:r>
              <a:rPr lang="en-US" altLang="en-US" sz="2000" dirty="0"/>
              <a:t> F2F</a:t>
            </a:r>
          </a:p>
          <a:p>
            <a:pPr marL="3657600" lvl="8" indent="0"/>
            <a:endParaRPr lang="en-US" sz="2000" dirty="0"/>
          </a:p>
          <a:p>
            <a:r>
              <a:rPr lang="en-US" sz="2000" dirty="0"/>
              <a:t>The Proposed PARs are posted to the “</a:t>
            </a:r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US" sz="2000" dirty="0"/>
              <a:t>And listed on the next slide.</a:t>
            </a:r>
          </a:p>
          <a:p>
            <a:pPr marL="285750" indent="-285750"/>
            <a:r>
              <a:rPr lang="en-US" altLang="en-US" sz="2000" dirty="0"/>
              <a:t>PAR Review SC Meeting times: </a:t>
            </a:r>
          </a:p>
          <a:p>
            <a:pPr marL="285750" indent="-285750"/>
            <a:r>
              <a:rPr lang="en-US" altLang="en-US" sz="2000" dirty="0"/>
              <a:t>			Monday PM2, </a:t>
            </a:r>
          </a:p>
          <a:p>
            <a:pPr marL="285750" indent="-285750"/>
            <a:r>
              <a:rPr lang="en-US" altLang="en-US" sz="2000" dirty="0"/>
              <a:t>			Tuesday AM2, </a:t>
            </a:r>
          </a:p>
          <a:p>
            <a:pPr marL="285750" indent="-285750"/>
            <a:r>
              <a:rPr lang="en-US" altLang="en-US" sz="2000" dirty="0"/>
              <a:t>			Thursday AM2</a:t>
            </a: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8A2A340-4BEF-42B1-AE26-6A55D6A26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43754-1163-4B0C-8310-62C38E10D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2" y="685803"/>
            <a:ext cx="10361084" cy="726971"/>
          </a:xfrm>
        </p:spPr>
        <p:txBody>
          <a:bodyPr/>
          <a:lstStyle/>
          <a:p>
            <a:r>
              <a:rPr lang="en-US" sz="2400" dirty="0"/>
              <a:t>IEEE 802 PARs &amp; ICAIDs under consideration</a:t>
            </a:r>
            <a:br>
              <a:rPr lang="en-US" sz="2400" dirty="0"/>
            </a:br>
            <a:r>
              <a:rPr lang="en-US" sz="2400" dirty="0"/>
              <a:t>Mar 15 - 20, 2020, Atlanta, GA, USA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350B7-E5CE-41F0-99E9-3A5050C16B3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AACEF-B513-4572-B476-9E4E8BE6A70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FA1E8-46A1-4F71-B8FE-649504112F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17284DF-72F3-4BE4-A17D-B2B7EC749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981201"/>
            <a:ext cx="10547392" cy="41132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802.1ASdm Amendment : Hot Standby, </a:t>
            </a:r>
            <a:r>
              <a:rPr lang="en-US" sz="2000" b="0" dirty="0">
                <a:hlinkClick r:id="rId2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3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802.3cy Amendment: Greater than 10 Gb/s Automotive Ethernet Electrical PHYs, </a:t>
            </a:r>
            <a:r>
              <a:rPr lang="en-US" sz="2000" b="0" dirty="0">
                <a:hlinkClick r:id="rId4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5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802.3cz Amendment: Multi-Gigabit Automotive Optical PHYs, </a:t>
            </a:r>
            <a:r>
              <a:rPr lang="en-US" sz="2000" b="0" dirty="0">
                <a:hlinkClick r:id="rId6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7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802.3da Amendment: 10Mb/s Single Pair Ethernet Multidrop Enhancements, </a:t>
            </a:r>
            <a:r>
              <a:rPr lang="en-US" sz="2000" b="0" dirty="0">
                <a:hlinkClick r:id="rId8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9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802.3db Amendment: 100 Gb/s Wavelength Short Reach PHYs,</a:t>
            </a:r>
            <a:r>
              <a:rPr lang="en-US" sz="2000" b="0" dirty="0">
                <a:hlinkClick r:id="rId10"/>
              </a:rPr>
              <a:t> PAR</a:t>
            </a:r>
            <a:r>
              <a:rPr lang="en-US" sz="2000" b="0" dirty="0"/>
              <a:t> and </a:t>
            </a:r>
            <a:r>
              <a:rPr lang="en-US" sz="2000" b="0" dirty="0">
                <a:hlinkClick r:id="rId11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802.15.7a - Amendment - Defining High Data Rate Optical Camera Communications (OCC), </a:t>
            </a:r>
            <a:r>
              <a:rPr lang="en-US" sz="2000" b="0" dirty="0">
                <a:hlinkClick r:id="rId12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13"/>
              </a:rPr>
              <a:t>CSD</a:t>
            </a:r>
            <a:endParaRPr lang="en-US" sz="2000" b="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930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 Review SC – Snapshot slide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766394" cy="4400127"/>
          </a:xfrm>
        </p:spPr>
        <p:txBody>
          <a:bodyPr/>
          <a:lstStyle/>
          <a:p>
            <a:pPr marL="285750" indent="-285750"/>
            <a:r>
              <a:rPr lang="en-US" dirty="0"/>
              <a:t>6 PARs to be reviewed this week: </a:t>
            </a:r>
            <a:r>
              <a:rPr lang="en-US" altLang="en-US" dirty="0"/>
              <a:t>Monday PM2,  Tuesday AM2, Thursday AM2</a:t>
            </a:r>
            <a:endParaRPr lang="en-US" altLang="en-US" sz="1800" dirty="0"/>
          </a:p>
          <a:p>
            <a:pPr marL="0" indent="0"/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802.1ASdm Amendment : Hot Standby, </a:t>
            </a:r>
            <a:r>
              <a:rPr lang="en-US" sz="2000" b="0" dirty="0">
                <a:hlinkClick r:id="rId2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3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802.3cy Amendment: Greater than 10 Gb/s Automotive Ethernet Electrical PHYs, </a:t>
            </a:r>
            <a:r>
              <a:rPr lang="en-US" sz="2000" b="0" dirty="0">
                <a:hlinkClick r:id="rId4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5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802.3cz Amendment: Multi-Gigabit Automotive Optical PHYs, </a:t>
            </a:r>
            <a:r>
              <a:rPr lang="en-US" sz="2000" b="0" dirty="0">
                <a:hlinkClick r:id="rId6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7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802.3da Amendment: 10Mb/s Single Pair Ethernet Multidrop Enhancements, </a:t>
            </a:r>
            <a:r>
              <a:rPr lang="en-US" sz="2000" b="0" dirty="0">
                <a:hlinkClick r:id="rId8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9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802.3db Amendment: 100 Gb/s Wavelength Short Reach PHYs,</a:t>
            </a:r>
            <a:r>
              <a:rPr lang="en-US" sz="2000" b="0" dirty="0">
                <a:hlinkClick r:id="rId10"/>
              </a:rPr>
              <a:t> PAR</a:t>
            </a:r>
            <a:r>
              <a:rPr lang="en-US" sz="2000" b="0" dirty="0"/>
              <a:t> and </a:t>
            </a:r>
            <a:r>
              <a:rPr lang="en-US" sz="2000" b="0" dirty="0">
                <a:hlinkClick r:id="rId11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802.15.7a - Amendment - Defining High Data Rate Optical Camera Communications (OCC), </a:t>
            </a:r>
            <a:r>
              <a:rPr lang="en-US" sz="2000" b="0" dirty="0">
                <a:hlinkClick r:id="rId12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13"/>
              </a:rPr>
              <a:t>CSD</a:t>
            </a:r>
            <a:endParaRPr lang="en-US" sz="2000" b="0" dirty="0"/>
          </a:p>
          <a:p>
            <a:endParaRPr lang="en-US" dirty="0"/>
          </a:p>
          <a:p>
            <a:r>
              <a:rPr lang="en-US" dirty="0"/>
              <a:t>Summary Report to be presented during </a:t>
            </a:r>
            <a:r>
              <a:rPr lang="en-US"/>
              <a:t>Friday’s 802.11 Closing plenary</a:t>
            </a:r>
            <a:r>
              <a:rPr lang="en-US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PAR Review SC –  March 2019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744827"/>
            <a:ext cx="10361084" cy="4492485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Monday/Tuesday Agenda (2 mtg slots):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79576" y="128316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Agenda:</a:t>
            </a: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Previous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0" dirty="0"/>
              <a:t>Move to approve </a:t>
            </a:r>
            <a:r>
              <a:rPr lang="en-US" sz="2400" b="1" dirty="0"/>
              <a:t>November Meeting minutes: 11-19/1272r0:</a:t>
            </a:r>
          </a:p>
          <a:p>
            <a:pPr lvl="2"/>
            <a:r>
              <a:rPr lang="en-US" dirty="0">
                <a:hlinkClick r:id="rId2"/>
              </a:rPr>
              <a:t>https://mentor.ieee.org/802.11/dcn/19/11-19-1272-00-0PAR-minutes-july-2019-session.docx</a:t>
            </a:r>
            <a:r>
              <a:rPr lang="en-US" dirty="0"/>
              <a:t> </a:t>
            </a:r>
            <a:r>
              <a:rPr lang="en-US" sz="2400" dirty="0"/>
              <a:t>as the minutes for PAR Review SC from November 2019 meetings in Waikoloa, Hawaii, USA.</a:t>
            </a:r>
          </a:p>
          <a:p>
            <a:endParaRPr lang="en-US" dirty="0"/>
          </a:p>
          <a:p>
            <a:r>
              <a:rPr lang="en-US" dirty="0"/>
              <a:t>Moved: 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 </a:t>
            </a:r>
          </a:p>
          <a:p>
            <a:r>
              <a:rPr lang="en-US" dirty="0"/>
              <a:t>Results: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12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</a:t>
            </a:r>
            <a:r>
              <a:rPr lang="en-US" cap="none" dirty="0"/>
              <a:t>Review Comments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E815-CBEE-47B3-99F4-958EA3071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Responses from 802 Working Groups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A240F-A3A6-474C-B90C-2273B5DA47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19121-EBAE-47A3-B917-233CC14ECD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2020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F3BB7-A6B0-4812-AF2A-485129F4D19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DE5F5-A416-4974-8F98-5DEF9738F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85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Report to 802.11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05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4311f4cbb163929799635b3533086b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d379333b328fc1e174c551e0217d7026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E5996B-D317-4E13-AB38-820D845C4C73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cc9c437c-ae0c-4066-8d90-a0f7de78612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37FE6FC-CC99-4B5D-B8EF-C52B94830F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F96A63-B441-4280-BDC6-CE7FEB56D7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37688</TotalTime>
  <Words>569</Words>
  <Application>Microsoft Office PowerPoint</Application>
  <PresentationFormat>Widescreen</PresentationFormat>
  <Paragraphs>126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802-11 Theme</vt:lpstr>
      <vt:lpstr>Document</vt:lpstr>
      <vt:lpstr>PAR Review SC - Meeting Agenda and Comment slides - March 2020 - Atlanta</vt:lpstr>
      <vt:lpstr>Abstract-PAR Review SC PARs under consideration</vt:lpstr>
      <vt:lpstr>IEEE 802 PARs &amp; ICAIDs under consideration Mar 15 - 20, 2020, Atlanta, GA, USA </vt:lpstr>
      <vt:lpstr>PAR Review SC – Snapshot slide Chair: Jon Rosdahl</vt:lpstr>
      <vt:lpstr>PAR Review SC –  March 2019 Chair: Jon Rosdahl</vt:lpstr>
      <vt:lpstr>Motion to Approve Previous Minutes</vt:lpstr>
      <vt:lpstr>Par Review Comments</vt:lpstr>
      <vt:lpstr>Responses from 802 Working Groups</vt:lpstr>
      <vt:lpstr>Final Report to 802.11</vt:lpstr>
      <vt:lpstr>Motion To Approve Report</vt:lpstr>
      <vt:lpstr>References: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SC - Meeting Agenda and Comment slides - March 2020 - Atlanta</dc:title>
  <dc:subject>March 2020</dc:subject>
  <dc:creator>Jon Rosdahl</dc:creator>
  <cp:keywords>Agenda and Meeting Slides</cp:keywords>
  <dc:description>Jon Rosdahl (Qualcomm)</dc:description>
  <cp:lastModifiedBy>Jon Rosdahl</cp:lastModifiedBy>
  <cp:revision>265</cp:revision>
  <cp:lastPrinted>1601-01-01T00:00:00Z</cp:lastPrinted>
  <dcterms:created xsi:type="dcterms:W3CDTF">2014-04-14T10:59:07Z</dcterms:created>
  <dcterms:modified xsi:type="dcterms:W3CDTF">2020-02-10T17:45:06Z</dcterms:modified>
  <cp:category>Agenda, 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