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57" r:id="rId6"/>
    <p:sldId id="265" r:id="rId7"/>
    <p:sldId id="368" r:id="rId8"/>
    <p:sldId id="268" r:id="rId9"/>
    <p:sldId id="280" r:id="rId10"/>
    <p:sldId id="266" r:id="rId11"/>
    <p:sldId id="370" r:id="rId12"/>
    <p:sldId id="371" r:id="rId13"/>
    <p:sldId id="270" r:id="rId14"/>
    <p:sldId id="369" r:id="rId15"/>
    <p:sldId id="36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802.11-20/0252r0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253-00-0itu-itu-ahg-m-1450-5-edit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199-00-0itu-itu-liaison-ad-hoc-group-itu-ahg-minutes-for-january-2020-meeting.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8226;https:/mentor.ieee.org/802.11/dcn/20/11-20-0184-00-0itu-overview-of-target-itu-recommendations-and-outline-of-required-updates.pptx" TargetMode="External"/><Relationship Id="rId2" Type="http://schemas.openxmlformats.org/officeDocument/2006/relationships/hyperlink" Target="&#8226;https:/mentor.ieee.org/802.11/dcn/20/11-20-0158-01-0itu-itu-ahg-introduction-present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199-00-0itu-itu-liaison-ad-hoc-group-itu-ahg-minutes-for-january-2020-meeting.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2020-01-28</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70"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Arial" panose="020B0604020202020204" pitchFamily="34" charset="0"/>
              <a:buChar char="•"/>
              <a:defRPr/>
            </a:pPr>
            <a:r>
              <a:rPr lang="en-US" b="0" dirty="0"/>
              <a:t>Proposed outline of modifications to ITU-R M.1450-5, Hassan Yaghoobi (Intel, ITU AHG Chair</a:t>
            </a:r>
            <a:r>
              <a:rPr lang="en-US" b="0" dirty="0" smtClean="0"/>
              <a:t>)</a:t>
            </a:r>
          </a:p>
          <a:p>
            <a:pPr marL="857250" lvl="1" indent="-457200">
              <a:spcBef>
                <a:spcPts val="200"/>
              </a:spcBef>
              <a:buFont typeface="Arial" panose="020B0604020202020204" pitchFamily="34" charset="0"/>
              <a:buChar char="•"/>
              <a:defRPr/>
            </a:pPr>
            <a:r>
              <a:rPr lang="en-US">
                <a:hlinkClick r:id="rId2"/>
              </a:rPr>
              <a:t>https</a:t>
            </a:r>
            <a:r>
              <a:rPr lang="en-US">
                <a:hlinkClick r:id="rId2"/>
              </a:rPr>
              <a:t>://</a:t>
            </a:r>
            <a:r>
              <a:rPr lang="en-US" smtClean="0">
                <a:hlinkClick r:id="rId2"/>
              </a:rPr>
              <a:t>mentor.ieee.org/802.11/dcn/20/11-20-0253-00-0itu-itu-ahg-m-1450-5-edits.docx</a:t>
            </a:r>
            <a:r>
              <a:rPr lang="en-US" smtClean="0"/>
              <a:t> </a:t>
            </a:r>
            <a:endParaRPr lang="en-US" b="0" dirty="0" smtClean="0"/>
          </a:p>
          <a:p>
            <a:pPr marL="457200" indent="-457200">
              <a:spcBef>
                <a:spcPts val="200"/>
              </a:spcBef>
              <a:buFont typeface="Arial" panose="020B0604020202020204" pitchFamily="34" charset="0"/>
              <a:buChar char="•"/>
              <a:defRPr/>
            </a:pPr>
            <a:r>
              <a:rPr lang="en-US" b="0" dirty="0" smtClean="0"/>
              <a:t>Proposed </a:t>
            </a:r>
            <a:r>
              <a:rPr lang="en-US" b="0" dirty="0"/>
              <a:t>outline of modifications to ITU-R M.1801-2, Hassan Yaghoobi (Intel, ITU AHG </a:t>
            </a:r>
            <a:r>
              <a:rPr lang="en-US" b="0" dirty="0" smtClean="0"/>
              <a:t>Chair)</a:t>
            </a:r>
          </a:p>
          <a:p>
            <a:pPr marL="857250" lvl="1" indent="-457200">
              <a:spcBef>
                <a:spcPts val="200"/>
              </a:spcBef>
              <a:buFont typeface="Arial" panose="020B0604020202020204" pitchFamily="34" charset="0"/>
              <a:buChar char="•"/>
              <a:defRPr/>
            </a:pPr>
            <a:r>
              <a:rPr lang="en-US" altLang="en-US" b="0" dirty="0" smtClean="0">
                <a:hlinkClick r:id="rId2"/>
              </a:rPr>
              <a:t>https</a:t>
            </a:r>
            <a:r>
              <a:rPr lang="en-US" altLang="en-US" b="0" dirty="0">
                <a:hlinkClick r:id="rId2"/>
              </a:rPr>
              <a:t>://</a:t>
            </a:r>
            <a:r>
              <a:rPr lang="en-US" altLang="en-US" b="0" dirty="0" smtClean="0">
                <a:hlinkClick r:id="rId2"/>
              </a:rPr>
              <a:t>mentor.ieee.org/802.11/dcn/20/11-20-0253-00-0itu-itu-ahg-m-1450-5-edits.docx</a:t>
            </a:r>
            <a:r>
              <a:rPr lang="en-US" altLang="en-US" b="0" dirty="0" smtClean="0"/>
              <a:t> </a:t>
            </a:r>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Next </a:t>
            </a:r>
            <a:r>
              <a:rPr lang="en-US" altLang="en-US" smtClean="0"/>
              <a:t>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smtClean="0"/>
              <a:t>Conference Call: Jan </a:t>
            </a:r>
            <a:r>
              <a:rPr lang="en-US" sz="2200" b="1"/>
              <a:t>28, 2020 Noon EST (9AM PST)</a:t>
            </a:r>
          </a:p>
          <a:p>
            <a:pPr marL="342900" lvl="2" indent="-342900">
              <a:spcBef>
                <a:spcPts val="300"/>
              </a:spcBef>
              <a:spcAft>
                <a:spcPts val="0"/>
              </a:spcAft>
              <a:buFont typeface="Arial" panose="020B0604020202020204" pitchFamily="34" charset="0"/>
              <a:buChar char="•"/>
              <a:defRPr/>
            </a:pPr>
            <a:r>
              <a:rPr lang="en-US" sz="2200" b="1"/>
              <a:t>Conference Call: </a:t>
            </a:r>
            <a:r>
              <a:rPr lang="en-US" sz="2200" b="1" smtClean="0"/>
              <a:t>Feb </a:t>
            </a:r>
            <a:r>
              <a:rPr lang="en-US" sz="2200" b="1"/>
              <a:t>11, 2020 Noon EST (9AM PST)</a:t>
            </a:r>
          </a:p>
          <a:p>
            <a:pPr marL="342900" lvl="2" indent="-342900">
              <a:spcBef>
                <a:spcPts val="300"/>
              </a:spcBef>
              <a:spcAft>
                <a:spcPts val="0"/>
              </a:spcAft>
              <a:buFont typeface="Arial" panose="020B0604020202020204" pitchFamily="34" charset="0"/>
              <a:buChar char="•"/>
              <a:defRPr/>
            </a:pPr>
            <a:r>
              <a:rPr lang="en-US" sz="2200" b="1"/>
              <a:t>Conference Call: </a:t>
            </a:r>
            <a:r>
              <a:rPr lang="en-US" sz="2200" b="1" smtClean="0"/>
              <a:t>Feb </a:t>
            </a:r>
            <a:r>
              <a:rPr lang="en-US" sz="2200" b="1"/>
              <a:t>25, 2020 Noon EST (9AM PST)</a:t>
            </a:r>
          </a:p>
          <a:p>
            <a:pPr marL="342900" lvl="2" indent="-342900">
              <a:spcBef>
                <a:spcPts val="300"/>
              </a:spcBef>
              <a:spcAft>
                <a:spcPts val="0"/>
              </a:spcAft>
              <a:buFont typeface="Arial" panose="020B0604020202020204" pitchFamily="34" charset="0"/>
              <a:buChar char="•"/>
              <a:defRPr/>
            </a:pPr>
            <a:r>
              <a:rPr lang="en-US" sz="2200" b="1"/>
              <a:t>Conference Call: </a:t>
            </a:r>
            <a:r>
              <a:rPr lang="en-US" sz="2200" b="1" smtClean="0"/>
              <a:t>Mar </a:t>
            </a:r>
            <a:r>
              <a:rPr lang="en-US" sz="2200" b="1"/>
              <a:t>10, 2020 Noon EST (9AM PST)</a:t>
            </a:r>
          </a:p>
          <a:p>
            <a:pPr marL="342900" lvl="2" indent="-342900">
              <a:spcBef>
                <a:spcPts val="300"/>
              </a:spcBef>
              <a:spcAft>
                <a:spcPts val="0"/>
              </a:spcAft>
              <a:buFont typeface="Arial" panose="020B0604020202020204" pitchFamily="34" charset="0"/>
              <a:buChar char="•"/>
              <a:defRPr/>
            </a:pPr>
            <a:r>
              <a:rPr lang="en-US" sz="2200" b="1" smtClean="0"/>
              <a:t>Mar </a:t>
            </a:r>
            <a:r>
              <a:rPr lang="en-US" sz="2200" b="1"/>
              <a:t>2020 Plenary: March </a:t>
            </a:r>
            <a:r>
              <a:rPr lang="en-US" sz="2200" b="1" smtClean="0"/>
              <a:t>15-20, Atlanta </a:t>
            </a:r>
            <a:r>
              <a:rPr lang="en-US" sz="2200" b="1"/>
              <a:t>Georgia, USA </a:t>
            </a:r>
            <a:endParaRPr lang="en-US" sz="22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a:t>January 2020</a:t>
            </a:r>
            <a:endParaRPr lang="en-US" dirty="0"/>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smtClean="0"/>
              <a:t>January 28, 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smtClean="0"/>
              <a:t>Administrative</a:t>
            </a:r>
            <a:r>
              <a:rPr lang="en-US" altLang="en-US" sz="2000" dirty="0"/>
              <a:t>: Reminders, Rules</a:t>
            </a:r>
            <a:r>
              <a:rPr lang="en-US" altLang="en-US" sz="2000"/>
              <a:t>, </a:t>
            </a:r>
            <a:r>
              <a:rPr lang="en-US" altLang="en-US" sz="2000" smtClean="0"/>
              <a:t>Guidelines, Resources</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Approval of </a:t>
            </a:r>
            <a:r>
              <a:rPr lang="en-US" altLang="en-US" sz="2000" dirty="0" smtClean="0"/>
              <a:t>Minutes of </a:t>
            </a:r>
            <a:r>
              <a:rPr lang="en-US" altLang="en-US" sz="2000" smtClean="0"/>
              <a:t>Previous Meeting</a:t>
            </a:r>
          </a:p>
          <a:p>
            <a:pPr marL="457200" indent="-457200">
              <a:spcBef>
                <a:spcPts val="200"/>
              </a:spcBef>
              <a:buFont typeface="Times New Roman" panose="02020603050405020304" pitchFamily="18" charset="0"/>
              <a:buAutoNum type="arabicPeriod"/>
              <a:defRPr/>
            </a:pPr>
            <a:r>
              <a:rPr lang="en-US" altLang="en-US" sz="2000" smtClean="0"/>
              <a:t>Background/Status</a:t>
            </a:r>
            <a:endParaRPr lang="en-US" altLang="en-US" sz="1600" smtClean="0"/>
          </a:p>
          <a:p>
            <a:pPr marL="457200" indent="-457200">
              <a:spcBef>
                <a:spcPts val="200"/>
              </a:spcBef>
              <a:buFont typeface="Times New Roman" panose="02020603050405020304" pitchFamily="18" charset="0"/>
              <a:buAutoNum type="arabicPeriod"/>
              <a:defRPr/>
            </a:pPr>
            <a:r>
              <a:rPr lang="en-US" sz="2000" smtClean="0"/>
              <a:t>Contributions</a:t>
            </a:r>
          </a:p>
          <a:p>
            <a:pPr marL="857250" lvl="1" indent="-457200">
              <a:spcBef>
                <a:spcPts val="200"/>
              </a:spcBef>
              <a:buFont typeface="Arial" panose="020B0604020202020204" pitchFamily="34" charset="0"/>
              <a:buChar char="•"/>
              <a:defRPr/>
            </a:pPr>
            <a:r>
              <a:rPr lang="en-US" smtClean="0"/>
              <a:t>Proposed </a:t>
            </a:r>
            <a:r>
              <a:rPr lang="en-US"/>
              <a:t>outline of modifications to ITU-R </a:t>
            </a:r>
            <a:r>
              <a:rPr lang="en-US" smtClean="0"/>
              <a:t>M.1450-5, Hassan Yaghoobi (Intel, ITU AHG Chair)</a:t>
            </a:r>
          </a:p>
          <a:p>
            <a:pPr marL="857250" lvl="1" indent="-457200">
              <a:spcBef>
                <a:spcPts val="200"/>
              </a:spcBef>
              <a:buFont typeface="Arial" panose="020B0604020202020204" pitchFamily="34" charset="0"/>
              <a:buChar char="•"/>
              <a:defRPr/>
            </a:pPr>
            <a:r>
              <a:rPr lang="en-US"/>
              <a:t>Proposed outline of modifications to ITU-R M.1801-2, Hassan Yaghoobi (Intel, ITU AHG Chair</a:t>
            </a:r>
            <a:r>
              <a:rPr lang="en-US" smtClean="0"/>
              <a:t>)</a:t>
            </a:r>
          </a:p>
          <a:p>
            <a:pPr marL="457200" indent="-457200">
              <a:spcBef>
                <a:spcPts val="200"/>
              </a:spcBef>
              <a:buFont typeface="Times New Roman" panose="02020603050405020304" pitchFamily="18" charset="0"/>
              <a:buAutoNum type="arabicPeriod"/>
              <a:defRPr/>
            </a:pPr>
            <a:r>
              <a:rPr lang="en-US" sz="2000" smtClean="0"/>
              <a:t>Any Other Business?</a:t>
            </a:r>
          </a:p>
          <a:p>
            <a:pPr marL="457200" indent="-457200">
              <a:spcBef>
                <a:spcPts val="200"/>
              </a:spcBef>
              <a:buFont typeface="Times New Roman" panose="02020603050405020304" pitchFamily="18" charset="0"/>
              <a:buAutoNum type="arabicPeriod"/>
              <a:defRPr/>
            </a:pPr>
            <a:r>
              <a:rPr lang="en-US" sz="200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smtClean="0">
                <a:hlinkClick r:id="rId2"/>
              </a:rPr>
              <a:t>11-20-0199-00-0itu-ITU-AHG-meeting-minutes-2020-january-Irvine</a:t>
            </a:r>
            <a:endParaRPr lang="en-US" altLang="en-US" b="0"/>
          </a:p>
          <a:p>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399" y="469232"/>
            <a:ext cx="10363200" cy="1066800"/>
          </a:xfrm>
        </p:spPr>
        <p:txBody>
          <a:bodyPr/>
          <a:lstStyle/>
          <a:p>
            <a:r>
              <a:rPr lang="en-US" altLang="en-US"/>
              <a:t>Background/Status</a:t>
            </a:r>
            <a:endParaRPr lang="en-US" altLang="en-US" dirty="0"/>
          </a:p>
        </p:txBody>
      </p:sp>
      <p:sp>
        <p:nvSpPr>
          <p:cNvPr id="6147" name="Content Placeholder 2"/>
          <p:cNvSpPr>
            <a:spLocks noGrp="1"/>
          </p:cNvSpPr>
          <p:nvPr>
            <p:ph idx="1"/>
          </p:nvPr>
        </p:nvSpPr>
        <p:spPr>
          <a:xfrm>
            <a:off x="1409699" y="1340768"/>
            <a:ext cx="9372599" cy="4875213"/>
          </a:xfrm>
        </p:spPr>
        <p:txBody>
          <a:bodyPr/>
          <a:lstStyle/>
          <a:p>
            <a:pPr marL="342900" lvl="2" indent="-342900">
              <a:spcBef>
                <a:spcPts val="300"/>
              </a:spcBef>
              <a:spcAft>
                <a:spcPts val="0"/>
              </a:spcAft>
              <a:defRPr/>
            </a:pPr>
            <a:r>
              <a:rPr lang="en-US" altLang="en-US" sz="2000" b="1" dirty="0" smtClean="0"/>
              <a:t>Had Two Sessions: Tue </a:t>
            </a:r>
            <a:r>
              <a:rPr lang="en-US" altLang="en-US" sz="2000" b="1" dirty="0"/>
              <a:t>1/14 AM1 and Wed 1/15 </a:t>
            </a:r>
            <a:r>
              <a:rPr lang="en-US" altLang="en-US" sz="2000" b="1" dirty="0" smtClean="0"/>
              <a:t>PM2</a:t>
            </a:r>
            <a:endParaRPr lang="en-US" altLang="en-US" sz="2000" b="1" dirty="0"/>
          </a:p>
          <a:p>
            <a:pPr marL="342900" lvl="2" indent="-342900">
              <a:spcBef>
                <a:spcPts val="300"/>
              </a:spcBef>
              <a:spcAft>
                <a:spcPts val="0"/>
              </a:spcAft>
              <a:defRPr/>
            </a:pPr>
            <a:r>
              <a:rPr lang="en-US" altLang="en-US" sz="2000" b="1" dirty="0" smtClean="0"/>
              <a:t>Presentations Discussed</a:t>
            </a:r>
            <a:endParaRPr lang="en-US" altLang="en-US" sz="2000" b="1" dirty="0"/>
          </a:p>
          <a:p>
            <a:pPr marL="685800" lvl="3" indent="-342900">
              <a:spcBef>
                <a:spcPts val="300"/>
              </a:spcBef>
              <a:spcAft>
                <a:spcPts val="0"/>
              </a:spcAft>
              <a:buFont typeface="Arial" panose="020B0604020202020204" pitchFamily="34" charset="0"/>
              <a:buChar char="•"/>
              <a:defRPr/>
            </a:pPr>
            <a:r>
              <a:rPr lang="en-US" sz="1800" b="1" dirty="0"/>
              <a:t>Introduction Presentation (</a:t>
            </a:r>
            <a:r>
              <a:rPr lang="en-US" sz="1800" b="1" dirty="0" smtClean="0">
                <a:hlinkClick r:id="rId2"/>
              </a:rPr>
              <a:t>11-20-0158-01-0itu-ITU </a:t>
            </a:r>
            <a:r>
              <a:rPr lang="en-US" sz="1800" b="1" dirty="0">
                <a:hlinkClick r:id="rId2"/>
              </a:rPr>
              <a:t>AHG Introduction </a:t>
            </a:r>
            <a:r>
              <a:rPr lang="en-US" sz="1800" b="1" dirty="0" smtClean="0">
                <a:hlinkClick r:id="rId2"/>
              </a:rPr>
              <a:t>Presentation</a:t>
            </a:r>
            <a:r>
              <a:rPr lang="en-US" sz="1800" b="1" dirty="0" smtClean="0"/>
              <a:t>): Scope</a:t>
            </a:r>
            <a:r>
              <a:rPr lang="en-US" sz="1800" b="1" dirty="0"/>
              <a:t>, Timelines, Background, </a:t>
            </a:r>
            <a:r>
              <a:rPr lang="en-US" sz="1800" b="1" dirty="0" smtClean="0"/>
              <a:t>ITU Process, Proposed </a:t>
            </a:r>
            <a:r>
              <a:rPr lang="en-US" sz="1800" b="1" dirty="0"/>
              <a:t>Work Plan</a:t>
            </a:r>
          </a:p>
          <a:p>
            <a:pPr marL="685800" lvl="3" indent="-342900">
              <a:spcBef>
                <a:spcPts val="300"/>
              </a:spcBef>
              <a:spcAft>
                <a:spcPts val="0"/>
              </a:spcAft>
              <a:buFont typeface="Arial" panose="020B0604020202020204" pitchFamily="34" charset="0"/>
              <a:buChar char="•"/>
              <a:defRPr/>
            </a:pPr>
            <a:r>
              <a:rPr lang="en-US" sz="1800" b="1" dirty="0"/>
              <a:t>Overview of Target ITU Recommendations and Outline of Required Updates (</a:t>
            </a:r>
            <a:r>
              <a:rPr lang="en-US" sz="1800" b="1" dirty="0">
                <a:hlinkClick r:id="rId3"/>
              </a:rPr>
              <a:t>11-20-0184-01-0itu-ITU AHG ITU Recommendations Update </a:t>
            </a:r>
            <a:r>
              <a:rPr lang="en-US" sz="1800" b="1" dirty="0" smtClean="0">
                <a:hlinkClick r:id="rId3"/>
              </a:rPr>
              <a:t>Areas</a:t>
            </a:r>
            <a:r>
              <a:rPr lang="en-US" sz="1800" b="1" dirty="0" smtClean="0"/>
              <a:t>)</a:t>
            </a:r>
            <a:endParaRPr lang="en-US" sz="1800" b="1" dirty="0"/>
          </a:p>
          <a:p>
            <a:pPr marL="1143000" lvl="4" indent="-342900">
              <a:spcBef>
                <a:spcPts val="300"/>
              </a:spcBef>
              <a:spcAft>
                <a:spcPts val="0"/>
              </a:spcAft>
              <a:buFont typeface="Arial" panose="020B0604020202020204" pitchFamily="34" charset="0"/>
              <a:buChar char="•"/>
              <a:defRPr/>
            </a:pPr>
            <a:r>
              <a:rPr lang="en-US" sz="1800" b="1" dirty="0"/>
              <a:t>ITU-R M.1450-5 (R-REC-M.1450-5-201404-I!!PDF-E): Characteristics of broadband radio local area networks, (02/2014) </a:t>
            </a:r>
          </a:p>
          <a:p>
            <a:pPr marL="1143000" lvl="4" indent="-342900">
              <a:spcBef>
                <a:spcPts val="300"/>
              </a:spcBef>
              <a:spcAft>
                <a:spcPts val="0"/>
              </a:spcAft>
              <a:buFont typeface="Arial" panose="020B0604020202020204" pitchFamily="34" charset="0"/>
              <a:buChar char="•"/>
              <a:defRPr/>
            </a:pPr>
            <a:r>
              <a:rPr lang="en-US" sz="1800" b="1" dirty="0"/>
              <a:t>ITU-R M.1801-2 (R-REC-M.1801-2-201302-I!!PDF-E): Radio interface standards for broadband wireless access systems, including mobile and nomadic applications, in the mobile service operating below 6 GHz, (02/2013)</a:t>
            </a:r>
          </a:p>
          <a:p>
            <a:pPr marL="685800" lvl="3" indent="-342900">
              <a:spcBef>
                <a:spcPts val="300"/>
              </a:spcBef>
              <a:spcAft>
                <a:spcPts val="0"/>
              </a:spcAft>
              <a:buFont typeface="Arial" panose="020B0604020202020204" pitchFamily="34" charset="0"/>
              <a:buChar char="•"/>
              <a:defRPr/>
            </a:pPr>
            <a:r>
              <a:rPr lang="en-US" sz="1800" b="1" dirty="0"/>
              <a:t>Meeting Minutes (</a:t>
            </a:r>
            <a:r>
              <a:rPr lang="en-US" sz="1800" b="1" dirty="0" smtClean="0">
                <a:hlinkClick r:id="rId4"/>
              </a:rPr>
              <a:t>11-20-0199-00-0itu-ITU-AHG-meeting-minutes-2020-january-Irvine</a:t>
            </a:r>
            <a:r>
              <a:rPr lang="en-US" sz="1800" b="1" dirty="0" smtClean="0"/>
              <a:t>)</a:t>
            </a:r>
            <a:endParaRPr lang="en-US" sz="1800" b="1" dirty="0"/>
          </a:p>
          <a:p>
            <a:pPr marL="0" indent="0">
              <a:buNone/>
            </a:pPr>
            <a:endParaRPr lang="en-US" altLang="en-US" sz="2000" dirty="0"/>
          </a:p>
          <a:p>
            <a:endParaRPr lang="en-US" altLang="en-US" sz="20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a:t>January 2020</a:t>
            </a:r>
            <a:endParaRPr lang="en-US" dirty="0"/>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9</a:t>
            </a:fld>
            <a:endParaRPr lang="en-US" altLang="en-US" sz="1200" b="0"/>
          </a:p>
        </p:txBody>
      </p:sp>
    </p:spTree>
    <p:extLst>
      <p:ext uri="{BB962C8B-B14F-4D97-AF65-F5344CB8AC3E}">
        <p14:creationId xmlns:p14="http://schemas.microsoft.com/office/powerpoint/2010/main" val="19722073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e36d776-f4f9-4739-bb28-fcc060563e14"/>
    <ds:schemaRef ds:uri="60873816-0101-4504-946e-6fdefec58fb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39192</TotalTime>
  <Words>1051</Words>
  <Application>Microsoft Office PowerPoint</Application>
  <PresentationFormat>Widescreen</PresentationFormat>
  <Paragraphs>145</Paragraphs>
  <Slides>12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Background/Status</vt:lpstr>
      <vt:lpstr>Contributions</vt:lpstr>
      <vt:lpstr>Next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441</cp:revision>
  <cp:lastPrinted>1601-01-01T00:00:00Z</cp:lastPrinted>
  <dcterms:created xsi:type="dcterms:W3CDTF">2017-06-02T20:57:23Z</dcterms:created>
  <dcterms:modified xsi:type="dcterms:W3CDTF">2020-01-29T19:49:22Z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2020-01-29 19:48:44Z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