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5" r:id="rId2"/>
    <p:sldId id="266" r:id="rId3"/>
    <p:sldId id="267" r:id="rId4"/>
    <p:sldId id="270" r:id="rId5"/>
    <p:sldId id="271" r:id="rId6"/>
    <p:sldId id="272" r:id="rId7"/>
    <p:sldId id="273" r:id="rId8"/>
    <p:sldId id="274" r:id="rId9"/>
    <p:sldId id="296" r:id="rId10"/>
    <p:sldId id="297" r:id="rId11"/>
    <p:sldId id="298" r:id="rId12"/>
    <p:sldId id="284" r:id="rId13"/>
    <p:sldId id="293"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92" d="100"/>
          <a:sy n="92" d="100"/>
        </p:scale>
        <p:origin x="678"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802.11-20/0250r0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Osama.aboulmagd@huawei.com" TargetMode="External"/><Relationship Id="rId2" Type="http://schemas.openxmlformats.org/officeDocument/2006/relationships/hyperlink" Target="mailto:Inoue.yasuhiko@lab.ntt.co.jp" TargetMode="External"/><Relationship Id="rId1" Type="http://schemas.openxmlformats.org/officeDocument/2006/relationships/slideLayout" Target="../slideLayouts/slideLayout2.xml"/><Relationship Id="rId4" Type="http://schemas.openxmlformats.org/officeDocument/2006/relationships/hyperlink" Target="https://mentor.ieee.org/802.11/dcn/20/11-20-0241-00-00ax-sa1-comments-on-tgax-d6-0.xls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smtClean="0"/>
              <a:t>January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CRC Teleconference 2020-01-30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2020-01-29</a:t>
            </a:r>
            <a:endParaRPr lang="en-GB" sz="2000" b="0" dirty="0"/>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4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155677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804287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smtClean="0"/>
              <a:t>Teleconference Agenda</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spcBef>
                <a:spcPts val="0"/>
              </a:spcBef>
              <a:spcAft>
                <a:spcPts val="0"/>
              </a:spcAft>
              <a:buFont typeface="Symbol" panose="05050102010706020507" pitchFamily="18" charset="2"/>
              <a:buChar char=""/>
            </a:pPr>
            <a:r>
              <a:rPr lang="en-US" dirty="0">
                <a:solidFill>
                  <a:srgbClr val="1F497D"/>
                </a:solidFill>
                <a:latin typeface="Calibri" panose="020F0502020204030204" pitchFamily="34" charset="0"/>
                <a:ea typeface="Calibri" panose="020F0502020204030204" pitchFamily="34" charset="0"/>
              </a:rPr>
              <a:t>Call the meeting to order</a:t>
            </a:r>
            <a:endParaRPr lang="en-US"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dirty="0">
                <a:solidFill>
                  <a:srgbClr val="1F497D"/>
                </a:solidFill>
                <a:latin typeface="Calibri" panose="020F0502020204030204" pitchFamily="34" charset="0"/>
                <a:ea typeface="Calibri" panose="020F0502020204030204" pitchFamily="34" charset="0"/>
              </a:rPr>
              <a:t>IEEE-SA IPR policy and procedure</a:t>
            </a:r>
            <a:endParaRPr lang="en-US"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dirty="0">
                <a:solidFill>
                  <a:srgbClr val="1F497D"/>
                </a:solidFill>
                <a:latin typeface="Calibri" panose="020F0502020204030204" pitchFamily="34" charset="0"/>
                <a:ea typeface="Calibri" panose="020F0502020204030204" pitchFamily="34" charset="0"/>
              </a:rPr>
              <a:t>Attendance Reminder – </a:t>
            </a:r>
            <a:r>
              <a:rPr lang="en-GB" dirty="0">
                <a:solidFill>
                  <a:srgbClr val="1F497D"/>
                </a:solidFill>
                <a:latin typeface="Calibri" panose="020F0502020204030204" pitchFamily="34" charset="0"/>
                <a:ea typeface="Calibri" panose="020F0502020204030204" pitchFamily="34" charset="0"/>
              </a:rPr>
              <a:t>Please send an e-mail to Yasuhiko Inoue (</a:t>
            </a:r>
            <a:r>
              <a:rPr lang="en-US" u="sng" dirty="0">
                <a:solidFill>
                  <a:srgbClr val="1F497D"/>
                </a:solidFill>
                <a:latin typeface="Calibri" panose="020F0502020204030204" pitchFamily="34" charset="0"/>
                <a:ea typeface="Calibri" panose="020F0502020204030204" pitchFamily="34" charset="0"/>
                <a:hlinkClick r:id="rId2"/>
              </a:rPr>
              <a:t>yasu.inoue.h2k5@gmail.com</a:t>
            </a:r>
            <a:r>
              <a:rPr lang="en-GB" dirty="0">
                <a:solidFill>
                  <a:srgbClr val="1F497D"/>
                </a:solidFill>
                <a:latin typeface="Calibri" panose="020F0502020204030204" pitchFamily="34" charset="0"/>
                <a:ea typeface="Calibri" panose="020F0502020204030204" pitchFamily="34" charset="0"/>
              </a:rPr>
              <a:t>) and/or Osama Aboul-Magd (</a:t>
            </a:r>
            <a:r>
              <a:rPr lang="en-GB" u="sng" dirty="0">
                <a:solidFill>
                  <a:srgbClr val="1F497D"/>
                </a:solidFill>
                <a:latin typeface="Calibri" panose="020F0502020204030204" pitchFamily="34" charset="0"/>
                <a:ea typeface="Calibri" panose="020F0502020204030204" pitchFamily="34" charset="0"/>
                <a:hlinkClick r:id="rId3"/>
              </a:rPr>
              <a:t>Osama.aboulmagd@huawei.com</a:t>
            </a:r>
            <a:r>
              <a:rPr lang="en-GB" dirty="0">
                <a:solidFill>
                  <a:srgbClr val="1F497D"/>
                </a:solidFill>
                <a:latin typeface="Calibri" panose="020F0502020204030204" pitchFamily="34" charset="0"/>
                <a:ea typeface="Calibri" panose="020F0502020204030204" pitchFamily="34" charset="0"/>
              </a:rPr>
              <a:t>)</a:t>
            </a:r>
            <a:endParaRPr lang="en-US"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dirty="0">
                <a:solidFill>
                  <a:srgbClr val="1F497D"/>
                </a:solidFill>
                <a:latin typeface="Calibri" panose="020F0502020204030204" pitchFamily="34" charset="0"/>
                <a:ea typeface="Calibri" panose="020F0502020204030204" pitchFamily="34" charset="0"/>
              </a:rPr>
              <a:t>Comment Assignment – Robert Stacey and All</a:t>
            </a:r>
            <a:endParaRPr lang="en-US" dirty="0">
              <a:latin typeface="Calibri" panose="020F0502020204030204" pitchFamily="34" charset="0"/>
              <a:ea typeface="Calibri" panose="020F0502020204030204" pitchFamily="34" charset="0"/>
            </a:endParaRPr>
          </a:p>
          <a:p>
            <a:pPr marL="457200" marR="0">
              <a:spcBef>
                <a:spcPts val="0"/>
              </a:spcBef>
              <a:spcAft>
                <a:spcPts val="0"/>
              </a:spcAft>
            </a:pPr>
            <a:r>
              <a:rPr lang="en-US" u="sng" dirty="0">
                <a:solidFill>
                  <a:srgbClr val="1F497D"/>
                </a:solidFill>
                <a:latin typeface="Calibri" panose="020F0502020204030204" pitchFamily="34" charset="0"/>
                <a:ea typeface="Calibri" panose="020F0502020204030204" pitchFamily="34" charset="0"/>
                <a:hlinkClick r:id="rId4"/>
              </a:rPr>
              <a:t>https://mentor.ieee.org/802.11/dcn/20/11-20-0241-00-00ax-sa1-comments-on-tgax-d6-0.xlsx</a:t>
            </a:r>
            <a:r>
              <a:rPr lang="en-US" dirty="0">
                <a:solidFill>
                  <a:srgbClr val="1F497D"/>
                </a:solidFill>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dirty="0" err="1">
                <a:solidFill>
                  <a:srgbClr val="1F497D"/>
                </a:solidFill>
                <a:latin typeface="Calibri" panose="020F0502020204030204" pitchFamily="34" charset="0"/>
                <a:ea typeface="Calibri" panose="020F0502020204030204" pitchFamily="34" charset="0"/>
              </a:rPr>
              <a:t>AoB</a:t>
            </a:r>
            <a:endParaRPr lang="en-US"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dirty="0">
                <a:solidFill>
                  <a:srgbClr val="1F497D"/>
                </a:solidFill>
                <a:latin typeface="Calibri" panose="020F0502020204030204" pitchFamily="34" charset="0"/>
                <a:ea typeface="Calibri" panose="020F0502020204030204" pitchFamily="34" charset="0"/>
              </a:rPr>
              <a:t>Adjourn</a:t>
            </a:r>
            <a:endParaRPr lang="en-US" dirty="0">
              <a:latin typeface="Calibri" panose="020F0502020204030204" pitchFamily="34" charset="0"/>
              <a:ea typeface="Calibri" panose="020F0502020204030204" pitchFamily="34" charset="0"/>
            </a:endParaRP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986692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44015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smtClean="0">
                <a:latin typeface="Arial" panose="020B0604020202020204" pitchFamily="34" charset="0"/>
              </a:rPr>
              <a:t>January </a:t>
            </a:r>
            <a:r>
              <a:rPr lang="en-US" sz="4000" dirty="0" smtClean="0">
                <a:latin typeface="Arial" panose="020B0604020202020204" pitchFamily="34" charset="0"/>
              </a:rPr>
              <a:t>30</a:t>
            </a:r>
            <a:r>
              <a:rPr lang="en-US" sz="4000" dirty="0" smtClean="0">
                <a:latin typeface="Arial" panose="020B0604020202020204" pitchFamily="34" charset="0"/>
              </a:rPr>
              <a:t>, </a:t>
            </a:r>
            <a:r>
              <a:rPr lang="en-US" sz="4000" dirty="0" smtClean="0">
                <a:latin typeface="Arial" panose="020B0604020202020204" pitchFamily="34" charset="0"/>
              </a:rPr>
              <a:t>2020</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Teleconference</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a:t>
            </a:r>
            <a:r>
              <a:rPr lang="en-US" altLang="en-US" sz="2800" dirty="0" smtClean="0"/>
              <a:t>slot</a:t>
            </a:r>
            <a:endParaRPr lang="en-US" alt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59547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a:t>
            </a:r>
            <a:r>
              <a:rPr lang="en-US" dirty="0" smtClean="0"/>
              <a:t>few </a:t>
            </a:r>
            <a:r>
              <a:rPr lang="en-US" dirty="0"/>
              <a:t>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898171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227205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376306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January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548719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467243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853909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507</TotalTime>
  <Words>1137</Words>
  <Application>Microsoft Office PowerPoint</Application>
  <PresentationFormat>Widescreen</PresentationFormat>
  <Paragraphs>145</Paragraphs>
  <Slides>13</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4"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CRC Teleconference 2020-01-30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Agenda </vt:lpstr>
      <vt:lpstr>Ad Hoc Meeting</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53</cp:revision>
  <cp:lastPrinted>1601-01-01T00:00:00Z</cp:lastPrinted>
  <dcterms:created xsi:type="dcterms:W3CDTF">2019-08-14T12:42:27Z</dcterms:created>
  <dcterms:modified xsi:type="dcterms:W3CDTF">2020-01-29T14:58:01Z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