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7" r:id="rId24"/>
    <p:sldId id="342" r:id="rId25"/>
    <p:sldId id="416" r:id="rId26"/>
    <p:sldId id="289" r:id="rId27"/>
    <p:sldId id="290" r:id="rId28"/>
    <p:sldId id="418" r:id="rId29"/>
    <p:sldId id="425" r:id="rId30"/>
    <p:sldId id="419" r:id="rId31"/>
    <p:sldId id="420" r:id="rId32"/>
    <p:sldId id="421" r:id="rId33"/>
    <p:sldId id="422" r:id="rId34"/>
    <p:sldId id="423" r:id="rId35"/>
    <p:sldId id="424"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Jan. 29 Telecon" id="{C39A0ACE-7902-4CA4-A7DB-9FF67058AA84}">
          <p14:sldIdLst>
            <p14:sldId id="336"/>
            <p14:sldId id="343"/>
            <p14:sldId id="417"/>
            <p14:sldId id="342"/>
            <p14:sldId id="416"/>
            <p14:sldId id="289"/>
            <p14:sldId id="290"/>
          </p14:sldIdLst>
        </p14:section>
        <p14:section name="Feb. 5th Telecon" id="{AF9DCAD9-F691-48EE-AD57-0B2D0D40FA0B}">
          <p14:sldIdLst>
            <p14:sldId id="418"/>
            <p14:sldId id="425"/>
            <p14:sldId id="419"/>
            <p14:sldId id="420"/>
            <p14:sldId id="421"/>
            <p14:sldId id="422"/>
            <p14:sldId id="423"/>
            <p14:sldId id="424"/>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39" autoAdjust="0"/>
    <p:restoredTop sz="94660"/>
  </p:normalViewPr>
  <p:slideViewPr>
    <p:cSldViewPr>
      <p:cViewPr varScale="1">
        <p:scale>
          <a:sx n="116" d="100"/>
          <a:sy n="116" d="100"/>
        </p:scale>
        <p:origin x="120"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637687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https://mentor.ieee.org/802.11/poll-vote?p=35700008&amp;t=35700008&amp;fc=aMTEw%21cODAyLjE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 Mar.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2020-02-04</a:t>
            </a:r>
          </a:p>
        </p:txBody>
      </p:sp>
      <p:sp>
        <p:nvSpPr>
          <p:cNvPr id="6" name="Date Placeholder 3"/>
          <p:cNvSpPr>
            <a:spLocks noGrp="1"/>
          </p:cNvSpPr>
          <p:nvPr>
            <p:ph type="dt" idx="10"/>
          </p:nvPr>
        </p:nvSpPr>
        <p:spPr/>
        <p:txBody>
          <a:bodyPr/>
          <a:lstStyle/>
          <a:p>
            <a:r>
              <a:rPr lang="en-US"/>
              <a:t>Feb.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3069092"/>
              </p:ext>
            </p:extLst>
          </p:nvPr>
        </p:nvGraphicFramePr>
        <p:xfrm>
          <a:off x="947418" y="2403775"/>
          <a:ext cx="10542588" cy="2470150"/>
        </p:xfrm>
        <a:graphic>
          <a:graphicData uri="http://schemas.openxmlformats.org/presentationml/2006/ole">
            <mc:AlternateContent xmlns:mc="http://schemas.openxmlformats.org/markup-compatibility/2006">
              <mc:Choice xmlns:v="urn:schemas-microsoft-com:vml" Requires="v">
                <p:oleObj spid="_x0000_s316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47418" y="2403775"/>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January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11-020-0159 LB249 CR for various CIDs without clause number (Jonathan Segev – as need) </a:t>
            </a:r>
          </a:p>
          <a:p>
            <a:pPr lvl="1" algn="just">
              <a:spcBef>
                <a:spcPct val="20000"/>
              </a:spcBef>
              <a:buFontTx/>
              <a:buChar char="•"/>
            </a:pPr>
            <a:r>
              <a:rPr lang="en-US" sz="1400" dirty="0"/>
              <a:t>11-020-0248 LB249 Clause 10.42 CIDs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11-20-0159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3862, 3878, 3892, 3854, 3489, 3511, 3533, 3535, 3566 and 3592</a:t>
            </a:r>
            <a:r>
              <a:rPr lang="en-US" b="0" dirty="0"/>
              <a:t> depicted in document 11-20-0159r1</a:t>
            </a:r>
          </a:p>
          <a:p>
            <a:endParaRPr lang="en-US" b="0" dirty="0"/>
          </a:p>
          <a:p>
            <a:r>
              <a:rPr lang="en-US" dirty="0"/>
              <a:t>Results (Y/N/A): </a:t>
            </a:r>
            <a:r>
              <a:rPr lang="en-US" b="0" dirty="0"/>
              <a:t>8/0/0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5</a:t>
            </a:r>
            <a:r>
              <a:rPr lang="en-US" altLang="en-US" b="0" baseline="30000" dirty="0"/>
              <a:t> </a:t>
            </a:r>
            <a:r>
              <a:rPr lang="en-US" altLang="en-US" b="0" dirty="0"/>
              <a:t>  		(Wednesday), 13:00 ET – 14:30 ET</a:t>
            </a:r>
          </a:p>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February 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reminder</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11-020-0256 LB249 CR for various CIDs without clause number (Jonathan Segev – for completion) </a:t>
            </a:r>
          </a:p>
          <a:p>
            <a:pPr lvl="1" algn="just">
              <a:spcBef>
                <a:spcPct val="20000"/>
              </a:spcBef>
              <a:buFontTx/>
              <a:buChar char="•"/>
            </a:pPr>
            <a:r>
              <a:rPr lang="en-US" sz="1400" dirty="0"/>
              <a:t>11-020-0248 LB249 Clause 10.42 CIDs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300455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err="1"/>
              <a:t>TGaz</a:t>
            </a:r>
            <a:r>
              <a:rPr lang="en-US" dirty="0"/>
              <a:t> is projected to have a 3 day ad hoc hosted by Intel.</a:t>
            </a:r>
          </a:p>
          <a:p>
            <a:r>
              <a:rPr lang="en-US" dirty="0"/>
              <a:t>Logistics:</a:t>
            </a:r>
          </a:p>
          <a:p>
            <a:r>
              <a:rPr lang="en-US" dirty="0"/>
              <a:t>	When: </a:t>
            </a:r>
            <a:r>
              <a:rPr lang="en-US" b="0" dirty="0"/>
              <a:t>March 9</a:t>
            </a:r>
            <a:r>
              <a:rPr lang="en-US" b="0" baseline="30000" dirty="0"/>
              <a:t>th</a:t>
            </a:r>
            <a:r>
              <a:rPr lang="en-US" b="0" dirty="0"/>
              <a:t>-11</a:t>
            </a:r>
            <a:r>
              <a:rPr lang="en-US" b="0" baseline="30000" dirty="0"/>
              <a:t>th</a:t>
            </a:r>
            <a:r>
              <a:rPr lang="en-US" b="0" dirty="0"/>
              <a:t> , 9:00 – 17:30 all days.</a:t>
            </a:r>
          </a:p>
          <a:p>
            <a:r>
              <a:rPr lang="en-US" dirty="0"/>
              <a:t>	Where: </a:t>
            </a:r>
            <a:r>
              <a:rPr lang="en-US" b="0" dirty="0"/>
              <a:t>2191 Laurelwood Rd, Santa Clara, CA 95054</a:t>
            </a:r>
          </a:p>
          <a:p>
            <a:r>
              <a:rPr lang="en-US" dirty="0"/>
              <a:t>	Registration: </a:t>
            </a:r>
            <a:r>
              <a:rPr lang="en-US" b="0" dirty="0"/>
              <a:t>please register your attendance </a:t>
            </a:r>
            <a:r>
              <a:rPr lang="en-US" b="0" dirty="0">
                <a:hlinkClick r:id="rId2"/>
              </a:rPr>
              <a:t>here</a:t>
            </a:r>
            <a:r>
              <a:rPr lang="en-US" b="0" dirty="0"/>
              <a:t> and sent your email information to </a:t>
            </a:r>
            <a:r>
              <a:rPr lang="en-US" b="0" dirty="0">
                <a:hlinkClick r:id="rId3"/>
              </a:rPr>
              <a:t>jonathan.segev@intel.com</a:t>
            </a:r>
            <a:r>
              <a:rPr lang="en-US" b="0" dirty="0"/>
              <a:t> to enable internet and </a:t>
            </a:r>
            <a:r>
              <a:rPr lang="en-US" b="0"/>
              <a:t>facility access.</a:t>
            </a:r>
            <a:endParaRPr lang="en-US" b="0" dirty="0"/>
          </a:p>
          <a:p>
            <a:endParaRPr lang="en-US" dirty="0"/>
          </a:p>
          <a:p>
            <a:endParaRPr lang="en-US"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051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January and March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098833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a:t>
            </a:r>
            <a:r>
              <a:rPr lang="en-GB" b="0" dirty="0"/>
              <a:t>and </a:t>
            </a:r>
            <a:r>
              <a:rPr lang="en-US" b="0" dirty="0"/>
              <a:t> ?? depicted in document 11-20-0???r1</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834041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048544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561492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3679548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872888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Feb.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Feb.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20062</TotalTime>
  <Words>3103</Words>
  <Application>Microsoft Office PowerPoint</Application>
  <PresentationFormat>Widescreen</PresentationFormat>
  <Paragraphs>450</Paragraphs>
  <Slides>43</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Calibri</vt:lpstr>
      <vt:lpstr>Monotype Sorts</vt:lpstr>
      <vt:lpstr>Montserrat</vt:lpstr>
      <vt:lpstr>Times New Roman</vt:lpstr>
      <vt:lpstr>Office Theme</vt:lpstr>
      <vt:lpstr>Document</vt:lpstr>
      <vt:lpstr>TGaz Next Generation Positioning  Jan. – Mar.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January 29th </vt:lpstr>
      <vt:lpstr>Review submissions</vt:lpstr>
      <vt:lpstr>Submission 11-20-0159</vt:lpstr>
      <vt:lpstr>Submission Pipeline and Scheduled Telecons</vt:lpstr>
      <vt:lpstr>Submission Pipeline and Scheduled Telecons</vt:lpstr>
      <vt:lpstr>AOB?</vt:lpstr>
      <vt:lpstr>Adjourn</vt:lpstr>
      <vt:lpstr>Teleconference Agenda February 5th</vt:lpstr>
      <vt:lpstr>Reminder of 3 day Ad Hoc</vt:lpstr>
      <vt:lpstr>Review submissions</vt:lpstr>
      <vt:lpstr>Submission 11-20-???</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156</cp:revision>
  <cp:lastPrinted>1601-01-01T00:00:00Z</cp:lastPrinted>
  <dcterms:created xsi:type="dcterms:W3CDTF">2018-08-06T10:28:59Z</dcterms:created>
  <dcterms:modified xsi:type="dcterms:W3CDTF">2020-02-05T00:28:07Z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2019-10-09 18:34:23Z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