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4" r:id="rId3"/>
    <p:sldId id="326" r:id="rId4"/>
    <p:sldId id="330" r:id="rId5"/>
    <p:sldId id="312" r:id="rId6"/>
    <p:sldId id="336" r:id="rId7"/>
    <p:sldId id="335" r:id="rId8"/>
    <p:sldId id="341" r:id="rId9"/>
    <p:sldId id="337" r:id="rId10"/>
    <p:sldId id="342" r:id="rId11"/>
    <p:sldId id="339" r:id="rId12"/>
    <p:sldId id="338" r:id="rId13"/>
    <p:sldId id="340" r:id="rId14"/>
    <p:sldId id="327" r:id="rId15"/>
    <p:sldId id="329" r:id="rId16"/>
    <p:sldId id="311" r:id="rId17"/>
    <p:sldId id="302" r:id="rId18"/>
    <p:sldId id="331" r:id="rId19"/>
    <p:sldId id="343" r:id="rId20"/>
    <p:sldId id="333" r:id="rId21"/>
    <p:sldId id="334" r:id="rId22"/>
    <p:sldId id="288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>
      <p:cViewPr varScale="1">
        <p:scale>
          <a:sx n="115" d="100"/>
          <a:sy n="115" d="100"/>
        </p:scale>
        <p:origin x="326" y="4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01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84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29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45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74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68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76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79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4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45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82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55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97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802.11-20/0226r0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400" y="73541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MLO Constraint Indication and Operating Mode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0271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2020-03-15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82909"/>
              </p:ext>
            </p:extLst>
          </p:nvPr>
        </p:nvGraphicFramePr>
        <p:xfrm>
          <a:off x="1048544" y="3048000"/>
          <a:ext cx="9942512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9" name="Document" r:id="rId4" imgW="10439485" imgH="2565793" progId="Word.Document.8">
                  <p:embed/>
                </p:oleObj>
              </mc:Choice>
              <mc:Fallback>
                <p:oleObj name="Document" r:id="rId4" imgW="10439485" imgH="25657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8544" y="3048000"/>
                        <a:ext cx="9942512" cy="24336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7160"/>
            <a:ext cx="10361084" cy="1065213"/>
          </a:xfrm>
        </p:spPr>
        <p:txBody>
          <a:bodyPr/>
          <a:lstStyle/>
          <a:p>
            <a:r>
              <a:rPr lang="en-US" dirty="0" smtClean="0"/>
              <a:t>Disabling a Link with “Leaky” APs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1582400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Proposal: </a:t>
            </a:r>
            <a:r>
              <a:rPr lang="en-US" b="0" dirty="0" smtClean="0"/>
              <a:t>Require AP MLD to transmit explicit Disabled Link acknowledgement for Enabled Link Set update (“TID-to-link mapping” update) that results in a disabled link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Non-AP MLD shall continue to monitor the disabled link until receiving this explicit acknowledgement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Disabled link acknowledgement can be transmitted from AP on any link that is enabled prior to transmission of this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277" y="3429000"/>
            <a:ext cx="9342930" cy="297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80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96611"/>
            <a:ext cx="10361084" cy="1065213"/>
          </a:xfrm>
        </p:spPr>
        <p:txBody>
          <a:bodyPr/>
          <a:lstStyle/>
          <a:p>
            <a:r>
              <a:rPr lang="en-US" dirty="0" smtClean="0"/>
              <a:t>BSS Parameters Update on Disabled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During the temporary disabled state of a link, BSS Parameters of this link may get updated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To avoid Beacon bloating, AP MLD might not include the complete set of BSS operating parameters of one link in the Beacons or Probe Responses sent on other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Even including just the updated BSS parameters can be significant </a:t>
            </a:r>
            <a:r>
              <a:rPr lang="en-US" sz="2200" dirty="0" smtClean="0"/>
              <a:t>due to repetition</a:t>
            </a: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Essential information such as operating channel, primary 20 MHz of other link should be still included to aid in multi-link discovery and in case of channel switch when the link is disabled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When a disabled link is re-enabled, the non-AP MLD would have to wait until receiving Probe Response or Beacon for updated BSS parameters before it can initiate frame exchanges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Highly desirable for non-AP MLD to perform fast transitions into updated Enabled Link Set and perform frame exchanges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5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60150"/>
            <a:ext cx="10361084" cy="1065213"/>
          </a:xfrm>
        </p:spPr>
        <p:txBody>
          <a:bodyPr/>
          <a:lstStyle/>
          <a:p>
            <a:r>
              <a:rPr lang="en-US" dirty="0" smtClean="0"/>
              <a:t>Option 1: BSS Parameter Update Notification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the same message to disable a link, non-AP MLD requests for notification from the AP MLD if the BSS Parameters of this link get updated during the disabled status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When BSS Parameters of a disabled link get updated, AP MLD includes notification in unicast transmissions to this non-AP MLD on other enabled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 single bit is sufficient to indicate update has taken place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Assisted by the AP’s notification, Non-AP MLD can monitor Beacon/ Probe Responses of a disabled link prior to re-enabling of that link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Cons: AP MLD needs to maintain snapshot of BSS Parameters of setup links at the time of disabling a link and notify non-AP MLD when there is BSS Parameters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64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6611"/>
            <a:ext cx="10361084" cy="1065213"/>
          </a:xfrm>
        </p:spPr>
        <p:txBody>
          <a:bodyPr/>
          <a:lstStyle/>
          <a:p>
            <a:r>
              <a:rPr lang="en-US" dirty="0" smtClean="0"/>
              <a:t>Option 2: Per-link BSS Parameter Version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32007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AP of an AP MLD includes in its Beacons and Probe Responses the Version ID of the BSS Parameters of other AP(s) belonging to this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complete set of BSS Parameters or even the updated parameters need not be included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Size of Version ID is TBD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contrast to Option 1, AP MLD does not need to maintain snapshot of BSS Parameters for each non-AP MLD’s enabled link set update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AP can also include this Version ID information in EHT Control of unicast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Can also be utilized by non-AP MLDs with active TWT sessions on one or more links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Do not need to wake up for Beacon if Version ID of TWT link is not changed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76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0884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Switch in Multi-link BSS Context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2020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4542" y="1371600"/>
            <a:ext cx="11582400" cy="3581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AP MLD may switch the channel of a link over time to a new spectrum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interference conditions, load balancing, </a:t>
            </a:r>
            <a:r>
              <a:rPr lang="en-US" sz="2200" dirty="0" smtClean="0">
                <a:solidFill>
                  <a:schemeClr val="tx1"/>
                </a:solidFill>
              </a:rPr>
              <a:t>co-existence e.g. radar </a:t>
            </a:r>
            <a:r>
              <a:rPr lang="en-US" sz="2200" dirty="0">
                <a:solidFill>
                  <a:schemeClr val="tx1"/>
                </a:solidFill>
              </a:rPr>
              <a:t>DFS channels in 5 </a:t>
            </a:r>
            <a:r>
              <a:rPr lang="en-US" sz="2200" dirty="0" smtClean="0">
                <a:solidFill>
                  <a:schemeClr val="tx1"/>
                </a:solidFill>
              </a:rPr>
              <a:t>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Non-AP MLD might not be able to operate on new channel after switch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In-device </a:t>
            </a:r>
            <a:r>
              <a:rPr lang="en-US" sz="2200" dirty="0" smtClean="0">
                <a:solidFill>
                  <a:schemeClr val="tx1"/>
                </a:solidFill>
              </a:rPr>
              <a:t>co-existence </a:t>
            </a:r>
            <a:r>
              <a:rPr lang="en-US" sz="2200" dirty="0">
                <a:solidFill>
                  <a:schemeClr val="tx1"/>
                </a:solidFill>
              </a:rPr>
              <a:t>e.g. peer-to-peer traffic, UWB in 6 GHz, etc.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STR capability on a link pair is dependent on several factors of implementation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dirty="0" smtClean="0"/>
              <a:t>Channel separation, operating BW on each channel, bands of operation, antenna distribution across links (all antennas for all links, separate antennas per link, ..), etc.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Static STR capability map provided during multi-link setup would be insufficient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After channel </a:t>
            </a:r>
            <a:r>
              <a:rPr lang="en-US" b="0" dirty="0"/>
              <a:t>switch on a link, AP </a:t>
            </a:r>
            <a:r>
              <a:rPr lang="en-US" b="0" dirty="0" smtClean="0"/>
              <a:t>MLD needs </a:t>
            </a:r>
            <a:r>
              <a:rPr lang="en-US" b="0" dirty="0"/>
              <a:t>to </a:t>
            </a:r>
            <a:r>
              <a:rPr lang="en-US" b="0" dirty="0" smtClean="0"/>
              <a:t>update for an associated non-AP MLD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Enable/disable state of this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If link still enabled, pairwise STR capability of this link with other enabled links</a:t>
            </a:r>
            <a:endParaRPr lang="en-US" sz="2200" b="0" dirty="0" smtClean="0"/>
          </a:p>
        </p:txBody>
      </p:sp>
    </p:spTree>
    <p:extLst>
      <p:ext uri="{BB962C8B-B14F-4D97-AF65-F5344CB8AC3E}">
        <p14:creationId xmlns:p14="http://schemas.microsoft.com/office/powerpoint/2010/main" val="4060534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376318"/>
            <a:ext cx="1095798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Potential Link Management Mechanisms for Channel Switch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12115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Option 1: No Implicit Update by AP MLD of link status and STR cap. of non-AP MLD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AP MLD does not perform any implicit update </a:t>
            </a:r>
            <a:endParaRPr lang="en-US" sz="2200" dirty="0">
              <a:solidFill>
                <a:schemeClr val="tx1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Non-AP MLD can explicitly disable link after receiving Channel Switch Announcement</a:t>
            </a:r>
            <a:endParaRPr lang="en-US" sz="2200" dirty="0">
              <a:solidFill>
                <a:schemeClr val="tx1"/>
              </a:solidFill>
            </a:endParaRP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Non-AP MLD can request update of enabled link set using any enabled link 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If switched link still enabled, non-AP MLD can provide updated STR capability information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/>
                </a:solidFill>
              </a:rPr>
              <a:t>Non-AP </a:t>
            </a:r>
            <a:r>
              <a:rPr lang="en-US" sz="2000" dirty="0">
                <a:solidFill>
                  <a:schemeClr val="tx1"/>
                </a:solidFill>
              </a:rPr>
              <a:t>MLD shall be allowed to </a:t>
            </a:r>
            <a:r>
              <a:rPr lang="en-US" sz="2000" dirty="0" smtClean="0">
                <a:solidFill>
                  <a:schemeClr val="tx1"/>
                </a:solidFill>
              </a:rPr>
              <a:t>provide STR capability information using any enabled link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Option 2: Link Disabled by AP MLD after Channel Switch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AP </a:t>
            </a:r>
            <a:r>
              <a:rPr lang="en-US" sz="2200" dirty="0">
                <a:solidFill>
                  <a:schemeClr val="tx1"/>
                </a:solidFill>
              </a:rPr>
              <a:t>MLD disables the link </a:t>
            </a:r>
            <a:r>
              <a:rPr lang="en-US" sz="2200" dirty="0" smtClean="0">
                <a:solidFill>
                  <a:schemeClr val="tx1"/>
                </a:solidFill>
              </a:rPr>
              <a:t>in UL and DL for associated </a:t>
            </a:r>
            <a:r>
              <a:rPr lang="en-US" sz="2200" dirty="0">
                <a:solidFill>
                  <a:schemeClr val="tx1"/>
                </a:solidFill>
              </a:rPr>
              <a:t>non-AP </a:t>
            </a:r>
            <a:r>
              <a:rPr lang="en-US" sz="2200" dirty="0" smtClean="0">
                <a:solidFill>
                  <a:schemeClr val="tx1"/>
                </a:solidFill>
              </a:rPr>
              <a:t>MLDs </a:t>
            </a:r>
            <a:r>
              <a:rPr lang="en-US" sz="2200" dirty="0">
                <a:solidFill>
                  <a:schemeClr val="tx1"/>
                </a:solidFill>
              </a:rPr>
              <a:t>after channel </a:t>
            </a:r>
            <a:r>
              <a:rPr lang="en-US" sz="2200" dirty="0" smtClean="0">
                <a:solidFill>
                  <a:schemeClr val="tx1"/>
                </a:solidFill>
              </a:rPr>
              <a:t>switch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In case, a </a:t>
            </a:r>
            <a:r>
              <a:rPr lang="en-US" sz="2200" dirty="0">
                <a:solidFill>
                  <a:schemeClr val="tx1"/>
                </a:solidFill>
              </a:rPr>
              <a:t>TID is mapped to </a:t>
            </a:r>
            <a:r>
              <a:rPr lang="en-US" sz="2200" dirty="0" smtClean="0">
                <a:solidFill>
                  <a:schemeClr val="tx1"/>
                </a:solidFill>
              </a:rPr>
              <a:t>just the link undergoing channel switch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 TID shall be remapped to </a:t>
            </a:r>
            <a:r>
              <a:rPr lang="en-US" sz="2000" dirty="0">
                <a:solidFill>
                  <a:schemeClr val="tx1"/>
                </a:solidFill>
              </a:rPr>
              <a:t>all </a:t>
            </a:r>
            <a:r>
              <a:rPr lang="en-US" sz="2000" dirty="0" smtClean="0">
                <a:solidFill>
                  <a:schemeClr val="tx1"/>
                </a:solidFill>
              </a:rPr>
              <a:t>other enabled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Non-AP MLD can explicitly request to enable </a:t>
            </a:r>
            <a:r>
              <a:rPr lang="en-US" sz="2200" dirty="0" smtClean="0">
                <a:solidFill>
                  <a:schemeClr val="tx1"/>
                </a:solidFill>
              </a:rPr>
              <a:t>this link and indicate </a:t>
            </a:r>
            <a:r>
              <a:rPr lang="en-US" sz="2200" dirty="0">
                <a:solidFill>
                  <a:schemeClr val="tx1"/>
                </a:solidFill>
              </a:rPr>
              <a:t>STR capability </a:t>
            </a:r>
            <a:r>
              <a:rPr lang="en-US" sz="2200" dirty="0" smtClean="0">
                <a:solidFill>
                  <a:schemeClr val="tx1"/>
                </a:solidFill>
              </a:rPr>
              <a:t>information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This information can be provided before the channel switch and link disabling by AP MLD</a:t>
            </a:r>
          </a:p>
          <a:p>
            <a:pPr marL="1657350" lvl="3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Typically, channel switch is performed after several TBTTs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If provided before the channel switch, AP MLD shall not disable the link for the non-AP MLD</a:t>
            </a: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STR Capability information can be included in uplink transmissions in EHT Control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204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625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AP MLD maintains enabled link set and link-pairwise STR capability of non-AP MLDs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Non-AP MLD </a:t>
            </a:r>
            <a:r>
              <a:rPr lang="en-US" b="0" dirty="0" smtClean="0"/>
              <a:t>can dynamically update Enabled Link Set for different reasons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rules and mechanism for updating Enabled Link Set including disabling of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AP MLD notifying BSS Parameters update of disabled links 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link management mechanisms and updated STR Capability information for channel switch events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0" indent="0"/>
            <a:endParaRPr lang="en-US" sz="22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03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 marL="0" indent="0"/>
            <a:r>
              <a:rPr lang="en-US" dirty="0" smtClean="0"/>
              <a:t>Do </a:t>
            </a:r>
            <a:r>
              <a:rPr lang="en-US" dirty="0"/>
              <a:t>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</a:t>
            </a:r>
            <a:r>
              <a:rPr lang="en-US" dirty="0" smtClean="0"/>
              <a:t>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TID-to-link </a:t>
            </a:r>
            <a:r>
              <a:rPr lang="en-US" sz="2400" dirty="0" smtClean="0"/>
              <a:t>mapping update can be performed on any enabled </a:t>
            </a:r>
            <a:r>
              <a:rPr lang="en-US" sz="2400" dirty="0" smtClean="0"/>
              <a:t>link</a:t>
            </a:r>
            <a:r>
              <a:rPr lang="en-US" sz="2400" dirty="0"/>
              <a:t>.</a:t>
            </a:r>
            <a:endParaRPr lang="en-GB" sz="2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179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76400"/>
            <a:ext cx="11045824" cy="4113213"/>
          </a:xfrm>
        </p:spPr>
        <p:txBody>
          <a:bodyPr/>
          <a:lstStyle/>
          <a:p>
            <a:pPr marL="0" indent="0"/>
            <a:r>
              <a:rPr lang="en-US" dirty="0"/>
              <a:t>Do 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</a:t>
            </a:r>
            <a:r>
              <a:rPr lang="en-US" dirty="0" smtClean="0"/>
              <a:t>SFD?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 </a:t>
            </a:r>
            <a:r>
              <a:rPr lang="en-US" b="0" dirty="0" smtClean="0"/>
              <a:t>AP MLD shall not reject the TID-to-link mapping update initiated by an non-AP </a:t>
            </a:r>
            <a:r>
              <a:rPr lang="en-US" b="0" dirty="0" smtClean="0"/>
              <a:t>MLD.</a:t>
            </a: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933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76400"/>
            <a:ext cx="11045824" cy="4113213"/>
          </a:xfrm>
        </p:spPr>
        <p:txBody>
          <a:bodyPr/>
          <a:lstStyle/>
          <a:p>
            <a:pPr marL="0" indent="0"/>
            <a:r>
              <a:rPr lang="en-US" dirty="0" smtClean="0"/>
              <a:t>Do you support the following mechanism to be defined in 802.11be?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 </a:t>
            </a:r>
            <a:r>
              <a:rPr lang="en-US" b="0" dirty="0" smtClean="0"/>
              <a:t>AP </a:t>
            </a:r>
            <a:r>
              <a:rPr lang="en-US" b="0" dirty="0" smtClean="0"/>
              <a:t>MLD </a:t>
            </a:r>
            <a:r>
              <a:rPr lang="en-US" b="0" dirty="0" smtClean="0"/>
              <a:t>can include </a:t>
            </a:r>
            <a:r>
              <a:rPr lang="en-US" b="0" dirty="0" smtClean="0"/>
              <a:t>in its Beacons and Probe Responses </a:t>
            </a:r>
            <a:r>
              <a:rPr lang="en-US" b="0" dirty="0" smtClean="0"/>
              <a:t>the Version </a:t>
            </a:r>
            <a:r>
              <a:rPr lang="en-US" b="0" dirty="0" smtClean="0"/>
              <a:t>ID of </a:t>
            </a:r>
            <a:r>
              <a:rPr lang="en-US" b="0" dirty="0" smtClean="0"/>
              <a:t>the BSS </a:t>
            </a:r>
            <a:r>
              <a:rPr lang="en-US" b="0" dirty="0" smtClean="0"/>
              <a:t>Parameters set of </a:t>
            </a:r>
            <a:r>
              <a:rPr lang="en-US" b="0" dirty="0" smtClean="0"/>
              <a:t>another </a:t>
            </a:r>
            <a:r>
              <a:rPr lang="en-US" b="0" dirty="0" smtClean="0"/>
              <a:t>AP </a:t>
            </a:r>
            <a:r>
              <a:rPr lang="en-US" b="0" dirty="0" smtClean="0"/>
              <a:t>part of this AP </a:t>
            </a:r>
            <a:r>
              <a:rPr lang="en-US" b="0" dirty="0" smtClean="0"/>
              <a:t>MLD</a:t>
            </a: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51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Multi-link operation is a key feature of the 802.11be standard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Several discussions and motions on link management and in-device operation constraints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Multi-link Management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Concept of link enable/disable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Multi-link power saving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Operation Constraints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MLDs with constraint to perform simultaneous transmit-receive operation (non-STR)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this contribution, </a:t>
            </a:r>
            <a:r>
              <a:rPr lang="en-US" b="0" dirty="0" smtClean="0"/>
              <a:t>we discuss multi-link operating mode of non-AP MLD and updates under various network conditions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Dynamic link status update and potential latency, BSS parameter updates on disabled links, link operation and constraint update for channel switching</a:t>
            </a:r>
          </a:p>
        </p:txBody>
      </p:sp>
    </p:spTree>
    <p:extLst>
      <p:ext uri="{BB962C8B-B14F-4D97-AF65-F5344CB8AC3E}">
        <p14:creationId xmlns:p14="http://schemas.microsoft.com/office/powerpoint/2010/main" val="1935814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#4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76400"/>
            <a:ext cx="11045824" cy="4113213"/>
          </a:xfrm>
        </p:spPr>
        <p:txBody>
          <a:bodyPr/>
          <a:lstStyle/>
          <a:p>
            <a:pPr marL="0" indent="0"/>
            <a:r>
              <a:rPr lang="en-US" dirty="0"/>
              <a:t>Do 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 non-AP MLD </a:t>
            </a:r>
            <a:r>
              <a:rPr lang="en-US" b="0" dirty="0" smtClean="0"/>
              <a:t>can </a:t>
            </a:r>
            <a:r>
              <a:rPr lang="en-US" b="0" dirty="0" smtClean="0"/>
              <a:t>update STR capability of a pair of </a:t>
            </a:r>
            <a:r>
              <a:rPr lang="en-US" b="0" dirty="0" smtClean="0"/>
              <a:t>setup </a:t>
            </a:r>
            <a:r>
              <a:rPr lang="en-US" b="0" dirty="0" smtClean="0"/>
              <a:t>links even after the multi-link setup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This update can be transmitted by non-AP MLD to AP MLD on any enabled 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62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#5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76400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of the following options do you support as default multi-link management mechanism to be used by AP MLD performing channel switch on a link?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Option 1: </a:t>
            </a:r>
            <a:r>
              <a:rPr lang="en-US" sz="2400" dirty="0">
                <a:solidFill>
                  <a:schemeClr val="tx1"/>
                </a:solidFill>
              </a:rPr>
              <a:t>No Implicit Update by AP MLD of link status and STR cap. of non-AP </a:t>
            </a:r>
            <a:r>
              <a:rPr lang="en-US" sz="2400" dirty="0" smtClean="0">
                <a:solidFill>
                  <a:schemeClr val="tx1"/>
                </a:solidFill>
              </a:rPr>
              <a:t>MLD </a:t>
            </a:r>
            <a:r>
              <a:rPr lang="en-US" sz="2200" dirty="0" smtClean="0"/>
              <a:t>(details in </a:t>
            </a:r>
            <a:r>
              <a:rPr lang="en-US" sz="2200" dirty="0" smtClean="0"/>
              <a:t>Slide </a:t>
            </a:r>
            <a:r>
              <a:rPr lang="en-US" sz="2200" dirty="0" smtClean="0"/>
              <a:t>15)</a:t>
            </a:r>
            <a:endParaRPr lang="en-US" sz="2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Option </a:t>
            </a:r>
            <a:r>
              <a:rPr lang="en-US" sz="2200" b="0" dirty="0" smtClean="0"/>
              <a:t>2: </a:t>
            </a:r>
            <a:r>
              <a:rPr lang="en-US" sz="2400" b="1" dirty="0" smtClean="0">
                <a:solidFill>
                  <a:schemeClr val="tx1"/>
                </a:solidFill>
              </a:rPr>
              <a:t>Link </a:t>
            </a:r>
            <a:r>
              <a:rPr lang="en-US" sz="2400" b="1" dirty="0">
                <a:solidFill>
                  <a:schemeClr val="tx1"/>
                </a:solidFill>
              </a:rPr>
              <a:t>Disabled by AP MLD after Channel </a:t>
            </a:r>
            <a:r>
              <a:rPr lang="en-US" sz="2400" b="1" dirty="0" smtClean="0">
                <a:solidFill>
                  <a:schemeClr val="tx1"/>
                </a:solidFill>
              </a:rPr>
              <a:t>Switch </a:t>
            </a:r>
            <a:r>
              <a:rPr lang="en-US" sz="2200" dirty="0" smtClean="0"/>
              <a:t>(details in </a:t>
            </a:r>
            <a:r>
              <a:rPr lang="en-US" sz="2200" dirty="0" smtClean="0"/>
              <a:t>Slide </a:t>
            </a:r>
            <a:r>
              <a:rPr lang="en-US" sz="2200" dirty="0" smtClean="0"/>
              <a:t>15)</a:t>
            </a:r>
            <a:endParaRPr lang="en-US" sz="2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Abstain</a:t>
            </a: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341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[1] </a:t>
            </a:r>
            <a:r>
              <a:rPr lang="en-US" altLang="ko-KR" dirty="0" smtClean="0">
                <a:solidFill>
                  <a:schemeClr val="tx1"/>
                </a:solidFill>
              </a:rPr>
              <a:t>11-19-1262-07-00be-specification-framework-for-tgbe</a:t>
            </a:r>
          </a:p>
          <a:p>
            <a:r>
              <a:rPr lang="en-US" altLang="ko-KR" dirty="0" smtClean="0">
                <a:solidFill>
                  <a:schemeClr val="tx1"/>
                </a:solidFill>
              </a:rPr>
              <a:t>[2] 11-19-1405-07-00be-multi-link-operation-channel-access-discussion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Link Management– Recap [1]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398588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By default, after multi-link setup, all TIDs are mapped to all setup links.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TID-to-link mapping can be updated after multi-link setup through a negotiation, which can be initiated by any </a:t>
            </a:r>
            <a:r>
              <a:rPr lang="en-US" b="0" dirty="0" smtClean="0"/>
              <a:t>MLD</a:t>
            </a:r>
            <a:r>
              <a:rPr lang="en-US" dirty="0" smtClean="0"/>
              <a:t>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NOTE: When the responding MLD cannot accept the update, it can reject the TID-to-link mapping update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A </a:t>
            </a:r>
            <a:r>
              <a:rPr lang="en-US" b="0" dirty="0">
                <a:solidFill>
                  <a:schemeClr val="tx1"/>
                </a:solidFill>
              </a:rPr>
              <a:t>link, that is setup as part of a multi-link setup, is defined as Enabled if that link can be used for frame exchange and at least one TID is mapped to that </a:t>
            </a:r>
            <a:r>
              <a:rPr lang="en-US" b="0" dirty="0" smtClean="0">
                <a:solidFill>
                  <a:schemeClr val="tx1"/>
                </a:solidFill>
              </a:rPr>
              <a:t>link.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NOTE </a:t>
            </a:r>
            <a:r>
              <a:rPr lang="en-US" sz="2200" dirty="0"/>
              <a:t>– Frame exchange on a link is subject </a:t>
            </a:r>
            <a:r>
              <a:rPr lang="en-US" sz="2200" dirty="0" smtClean="0"/>
              <a:t>to the power </a:t>
            </a:r>
            <a:r>
              <a:rPr lang="en-US" sz="2200" dirty="0"/>
              <a:t>state of </a:t>
            </a:r>
            <a:r>
              <a:rPr lang="en-US" sz="2200" dirty="0" smtClean="0"/>
              <a:t>the corresponding </a:t>
            </a:r>
            <a:r>
              <a:rPr lang="en-US" sz="2200" dirty="0"/>
              <a:t>non-AP STA</a:t>
            </a:r>
            <a:r>
              <a:rPr lang="en-US" sz="2400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tx1"/>
                </a:solidFill>
              </a:rPr>
              <a:t>A non-AP MLD monitors and performs basic operations (such as traffic indication, BSS parameter updates, etc.) on one or more link(s).</a:t>
            </a:r>
            <a:endParaRPr lang="en-US" b="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89099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39258" y="458787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 Constraint – Recap [1,2]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4542" y="1828800"/>
            <a:ext cx="11582400" cy="3581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802.11be shall allow a MLD that has constraints to simultaneously transmit and receive on a pair of links to operate over this pair of links.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MLD that supports multiple links can announce whether it can support transmission on one link concurrent with reception on the other link for each pair of links.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NOTE 1 – The 2 links are on different channels.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NOTE 2 – Whether to define a capability of announcing the support transmission on one link concurrent with transmission on the other link is TBD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713318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BSS Management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12037689" cy="3581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AP MLD establishes BSS on multiple links distributed over multiple bands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 interested non-AP MLD can perform ML Setup on a subset of links operated by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Among the setup links, the set of enabled links for frame exchange can update dynamically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an associated non-AP MLD, AP MLD maintains Enabled Link Set (“TID-to-link map”)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</a:t>
            </a:r>
            <a:r>
              <a:rPr lang="en-US" b="0" dirty="0" smtClean="0"/>
              <a:t>or the Enabled Link Set, AP MLD maintains pairwise STR capability of the non-AP MLD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Simplistic snapshot of info stored at AP MLD operating on links A, B, C and D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AP MLD has STR capability on every pair of links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254850"/>
              </p:ext>
            </p:extLst>
          </p:nvPr>
        </p:nvGraphicFramePr>
        <p:xfrm>
          <a:off x="1069976" y="4648200"/>
          <a:ext cx="9446683" cy="160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361"/>
                <a:gridCol w="1819361"/>
                <a:gridCol w="1819361"/>
                <a:gridCol w="3988600"/>
              </a:tblGrid>
              <a:tr h="47817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Non-AP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MLD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Setup Links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Enabled Link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Set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STR Capability Info of non-AP MLD at AP MLD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4814">
                <a:tc>
                  <a:txBody>
                    <a:bodyPr/>
                    <a:lstStyle/>
                    <a:p>
                      <a:r>
                        <a:rPr lang="en-US" dirty="0" smtClean="0"/>
                        <a:t>Device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{A, B, D}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{A, B}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{A-B:</a:t>
                      </a:r>
                      <a:r>
                        <a:rPr lang="en-US" baseline="0" dirty="0" smtClean="0"/>
                        <a:t> STR}</a:t>
                      </a:r>
                      <a:endParaRPr lang="en-US" dirty="0"/>
                    </a:p>
                  </a:txBody>
                  <a:tcPr/>
                </a:tc>
              </a:tr>
              <a:tr h="484814">
                <a:tc>
                  <a:txBody>
                    <a:bodyPr/>
                    <a:lstStyle/>
                    <a:p>
                      <a:r>
                        <a:rPr lang="en-US" dirty="0" smtClean="0"/>
                        <a:t>Device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{A, B,</a:t>
                      </a:r>
                      <a:r>
                        <a:rPr lang="en-US" baseline="0" dirty="0" smtClean="0"/>
                        <a:t> C}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{A,</a:t>
                      </a:r>
                      <a:r>
                        <a:rPr lang="en-US" baseline="0" dirty="0" smtClean="0"/>
                        <a:t> B, C}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{A-B:</a:t>
                      </a:r>
                      <a:r>
                        <a:rPr lang="en-US" baseline="0" dirty="0" smtClean="0"/>
                        <a:t> STR, B-C: Non-STR, A-C: STR}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613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 Capability Information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28600" y="1256467"/>
            <a:ext cx="116585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STR capability on a link pair </a:t>
            </a:r>
            <a:r>
              <a:rPr lang="en-US" dirty="0" smtClean="0">
                <a:solidFill>
                  <a:schemeClr val="tx1"/>
                </a:solidFill>
              </a:rPr>
              <a:t>depends </a:t>
            </a:r>
            <a:r>
              <a:rPr lang="en-US" dirty="0">
                <a:solidFill>
                  <a:schemeClr val="tx1"/>
                </a:solidFill>
              </a:rPr>
              <a:t>on </a:t>
            </a:r>
            <a:r>
              <a:rPr lang="en-US" dirty="0" smtClean="0">
                <a:solidFill>
                  <a:schemeClr val="tx1"/>
                </a:solidFill>
              </a:rPr>
              <a:t>design, implementation and operation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Channel separation, operating BW on each channel, bands of operation, antenna distribution across links (all antennas for all links, separate antennas per link, ..), etc. 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Contents provided by non-AP MLD during multi-link setup can be of varying levels</a:t>
            </a:r>
            <a:endParaRPr lang="en-US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Simplistic option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Bit indication of pairwise STR capability between the specific channels used by AP MLD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Coarse-grained example</a:t>
            </a:r>
            <a:endParaRPr lang="en-US" dirty="0">
              <a:solidFill>
                <a:schemeClr val="tx1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Simple </a:t>
            </a:r>
            <a:r>
              <a:rPr lang="en-US" sz="2200" dirty="0">
                <a:solidFill>
                  <a:schemeClr val="tx1"/>
                </a:solidFill>
              </a:rPr>
              <a:t>bit indication for </a:t>
            </a:r>
            <a:r>
              <a:rPr lang="en-US" sz="2200" dirty="0" smtClean="0">
                <a:solidFill>
                  <a:schemeClr val="tx1"/>
                </a:solidFill>
              </a:rPr>
              <a:t>STR Capability across multiple bands e.g. 2.4G-5G, 5G-6G, etc.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Fine-grained example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Minimum </a:t>
            </a:r>
            <a:r>
              <a:rPr lang="en-US" sz="2200" dirty="0">
                <a:solidFill>
                  <a:schemeClr val="tx1"/>
                </a:solidFill>
              </a:rPr>
              <a:t>frequency separation to be STR capable 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Dimensions: link bandwidth, transmit power</a:t>
            </a:r>
            <a:endParaRPr lang="en-US" sz="2000" dirty="0">
              <a:solidFill>
                <a:schemeClr val="tx1"/>
              </a:solidFill>
            </a:endParaRPr>
          </a:p>
          <a:p>
            <a:pPr marL="1485900" lvl="2" indent="-342900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Questionable benefit of providing fine-grained information as the non-AP MLD’s operating mode and therefore STR capability is time-variant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97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10361084" cy="1065213"/>
          </a:xfrm>
        </p:spPr>
        <p:txBody>
          <a:bodyPr/>
          <a:lstStyle/>
          <a:p>
            <a:r>
              <a:rPr lang="en-US" dirty="0" smtClean="0"/>
              <a:t>Dynamic Link Enable/Disable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9715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Non-AP MLD may enable/disable any of the setup links dynamically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Power save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Link switching</a:t>
            </a:r>
            <a:endParaRPr lang="en-US" sz="2200" b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Co-existence with other technologies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In-device constraints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Traffic changes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Channel switch by AP STA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Recommendation by AP MLD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Et cetera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600" b="0" dirty="0" smtClean="0"/>
              <a:t>For simplicity, we denote the update of the set of enabled links as Enabled Link Set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22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10361084" cy="1065213"/>
          </a:xfrm>
        </p:spPr>
        <p:txBody>
          <a:bodyPr/>
          <a:lstStyle/>
          <a:p>
            <a:r>
              <a:rPr lang="en-US" dirty="0" smtClean="0"/>
              <a:t>Dynamic Link Set Update Proposed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542" y="1295400"/>
            <a:ext cx="11582400" cy="4113213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Enabled Link Set Update mechanism should be similar to Operating Mode indication in 802.11ax. We can define new EHT Control field similar to 802.11ax OM Control.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To facilitate fast transition and take advantage of multi-link channel access, Enabled Link Set update by non-AP MLD shall be allowed to perform on any of the enabled links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AP MLD shall not reject any TID-to-link mapping update from non-AP MLD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89" y="3429000"/>
            <a:ext cx="7060542" cy="297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52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7160"/>
            <a:ext cx="10361084" cy="1065213"/>
          </a:xfrm>
        </p:spPr>
        <p:txBody>
          <a:bodyPr/>
          <a:lstStyle/>
          <a:p>
            <a:r>
              <a:rPr lang="en-US" dirty="0" smtClean="0"/>
              <a:t>Disabling a Link with “Leaky” 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11582400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Prior to the disabling of a link by non-AP MLD, AP on that link might have frames queued for the corresponding non-AP STA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Trigger frames, data, etc.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Similar to existing </a:t>
            </a:r>
            <a:r>
              <a:rPr lang="en-US" b="0" dirty="0"/>
              <a:t>problem in legacy WLANs as non-AP STA switches to PM = 1 </a:t>
            </a:r>
            <a:r>
              <a:rPr lang="en-US" b="0" dirty="0" smtClean="0"/>
              <a:t>mode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Even </a:t>
            </a:r>
            <a:r>
              <a:rPr lang="en-US" b="0" dirty="0"/>
              <a:t>after non-AP MLD sends Enabled Link Set update frame indicating </a:t>
            </a:r>
            <a:r>
              <a:rPr lang="en-US" b="0" dirty="0" smtClean="0"/>
              <a:t>a link </a:t>
            </a:r>
            <a:r>
              <a:rPr lang="en-US" b="0" dirty="0"/>
              <a:t>to be </a:t>
            </a:r>
            <a:r>
              <a:rPr lang="en-US" b="0" dirty="0" smtClean="0"/>
              <a:t>disabled, AP might transmit on that link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Asynchronous multi-link operation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Disable link A message transmitted by non-AP MLD on link B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In-device coordination latency at AP MLD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78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29287</TotalTime>
  <Words>2508</Words>
  <Application>Microsoft Office PowerPoint</Application>
  <PresentationFormat>Widescreen</PresentationFormat>
  <Paragraphs>294</Paragraphs>
  <Slides>22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Microsoft Word 97 - 2003 Document</vt:lpstr>
      <vt:lpstr>MLO Constraint Indication and Operating Mode</vt:lpstr>
      <vt:lpstr>Introduction</vt:lpstr>
      <vt:lpstr>Link Management– Recap [1]</vt:lpstr>
      <vt:lpstr>STR Constraint – Recap [1,2]</vt:lpstr>
      <vt:lpstr>Multi-link BSS Management</vt:lpstr>
      <vt:lpstr>STR Capability Information</vt:lpstr>
      <vt:lpstr>Dynamic Link Enable/Disable </vt:lpstr>
      <vt:lpstr>Dynamic Link Set Update Proposed Rules</vt:lpstr>
      <vt:lpstr>Disabling a Link with “Leaky” APs</vt:lpstr>
      <vt:lpstr>Disabling a Link with “Leaky” APs Proposal</vt:lpstr>
      <vt:lpstr>BSS Parameters Update on Disabled Link</vt:lpstr>
      <vt:lpstr>Option 1: BSS Parameter Update Notification </vt:lpstr>
      <vt:lpstr>Option 2: Per-link BSS Parameter Version ID</vt:lpstr>
      <vt:lpstr>Channel Switch in Multi-link BSS Context</vt:lpstr>
      <vt:lpstr>Potential Link Management Mechanisms for Channel Switch</vt:lpstr>
      <vt:lpstr>Summary</vt:lpstr>
      <vt:lpstr>Straw Poll #1</vt:lpstr>
      <vt:lpstr>Straw Poll #2</vt:lpstr>
      <vt:lpstr>Straw Poll #3</vt:lpstr>
      <vt:lpstr>Straw Poll #4</vt:lpstr>
      <vt:lpstr>Straw Poll #5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554</cp:revision>
  <cp:lastPrinted>1601-01-01T00:00:00Z</cp:lastPrinted>
  <dcterms:created xsi:type="dcterms:W3CDTF">2019-09-09T01:56:09Z</dcterms:created>
  <dcterms:modified xsi:type="dcterms:W3CDTF">2020-03-16T00:38:26Z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