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4" d="100"/>
          <a:sy n="64" d="100"/>
        </p:scale>
        <p:origin x="488" y="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2150-06-coex-agenda-for-jan-2020-in-irvine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Jan 2020 (Irvine)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20200116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Coexistence SC achieved its goals as a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113213"/>
          </a:xfrm>
        </p:spPr>
        <p:txBody>
          <a:bodyPr/>
          <a:lstStyle/>
          <a:p>
            <a:r>
              <a:rPr lang="en-AU" dirty="0"/>
              <a:t>802.11 Coex SC achievements in Irvine in Jan 2020 (</a:t>
            </a:r>
            <a:r>
              <a:rPr lang="en-AU" dirty="0">
                <a:hlinkClick r:id="rId2"/>
              </a:rPr>
              <a:t>11-19-2150-06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Reviewed recent ETSI BRAN activities</a:t>
            </a:r>
          </a:p>
          <a:p>
            <a:pPr lvl="2"/>
            <a:r>
              <a:rPr lang="en-AU" dirty="0"/>
              <a:t>Review work developing EN 301 893 (5 GHz) &amp; EN 303 687 (6 GHz)</a:t>
            </a:r>
          </a:p>
          <a:p>
            <a:pPr lvl="2"/>
            <a:r>
              <a:rPr lang="en-AU" dirty="0"/>
              <a:t>Main issue open issue is whether or not ED/PD at traditional thresholds can be used in 6GHz</a:t>
            </a:r>
          </a:p>
          <a:p>
            <a:pPr lvl="2"/>
            <a:r>
              <a:rPr lang="en-AU" dirty="0"/>
              <a:t>Also reviewed the “preamble issue”, also discussed in mid session plenary</a:t>
            </a:r>
          </a:p>
          <a:p>
            <a:pPr lvl="1"/>
            <a:r>
              <a:rPr lang="en-AU" dirty="0"/>
              <a:t>Briefly reviewed coexistence related work in WBA &amp; 3GPP RAN1</a:t>
            </a:r>
          </a:p>
          <a:p>
            <a:pPr lvl="2"/>
            <a:r>
              <a:rPr lang="en-AU" dirty="0"/>
              <a:t>Most news is good with reasonable alignment with 802.11 perspectives</a:t>
            </a:r>
          </a:p>
          <a:p>
            <a:pPr lvl="1"/>
            <a:r>
              <a:rPr lang="en-AU" dirty="0"/>
              <a:t>Failed to come to a consensus on liaising an ED/PD in 6 GHz position to ETSI BRAN</a:t>
            </a:r>
          </a:p>
          <a:p>
            <a:pPr lvl="2"/>
            <a:r>
              <a:rPr lang="en-AU" dirty="0"/>
              <a:t>Some did not feel liaising a WG position was “useful” at this time …</a:t>
            </a:r>
          </a:p>
          <a:p>
            <a:pPr lvl="2"/>
            <a:r>
              <a:rPr lang="en-AU" dirty="0"/>
              <a:t>… but it is important that 802.11 WG have a position at some point if we want PD/ED in 6 GHz</a:t>
            </a:r>
          </a:p>
          <a:p>
            <a:pPr lvl="1"/>
            <a:r>
              <a:rPr lang="en-AU" dirty="0"/>
              <a:t>Failed to come to a consensus on extending the SC charter</a:t>
            </a:r>
          </a:p>
          <a:p>
            <a:pPr lvl="2"/>
            <a:r>
              <a:rPr lang="en-AU" dirty="0"/>
              <a:t>Some wanted more time, particularly as not urgent ...</a:t>
            </a:r>
          </a:p>
          <a:p>
            <a:pPr lvl="2"/>
            <a:r>
              <a:rPr lang="en-AU" dirty="0"/>
              <a:t>… but we will need a charter extension to continue beyond the end of 802.11ax development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 promoting good coexistence in Atlanta in Mar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Coexistence SC will meet in Atlanta in Mar 2020</a:t>
            </a:r>
          </a:p>
          <a:p>
            <a:pPr lvl="1"/>
            <a:r>
              <a:rPr lang="en-AU" dirty="0"/>
              <a:t>Prepare for ETSI BRAN meeting in Mar 2020</a:t>
            </a:r>
          </a:p>
          <a:p>
            <a:pPr lvl="1"/>
            <a:r>
              <a:rPr lang="en-AU" dirty="0"/>
              <a:t>Review recent 3GPP RAN/RAN1 activities</a:t>
            </a:r>
          </a:p>
          <a:p>
            <a:pPr lvl="1"/>
            <a:r>
              <a:rPr lang="en-AU" dirty="0"/>
              <a:t>Discuss various technical topics, </a:t>
            </a:r>
            <a:r>
              <a:rPr lang="en-AU" dirty="0" err="1"/>
              <a:t>inc.</a:t>
            </a:r>
            <a:endParaRPr lang="en-AU" dirty="0"/>
          </a:p>
          <a:p>
            <a:pPr lvl="2"/>
            <a:r>
              <a:rPr lang="en-AU" dirty="0"/>
              <a:t>PD/ED question</a:t>
            </a:r>
          </a:p>
          <a:p>
            <a:pPr lvl="2"/>
            <a:r>
              <a:rPr lang="en-AU" dirty="0"/>
              <a:t>Preamble issue</a:t>
            </a:r>
          </a:p>
          <a:p>
            <a:pPr lvl="1"/>
            <a:r>
              <a:rPr lang="en-AU" dirty="0"/>
              <a:t>Discuss extension of SC scope beyond life of 802.11ax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Jan 2020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59</TotalTime>
  <Words>307</Words>
  <Application>Microsoft Office PowerPoint</Application>
  <PresentationFormat>Widescreen</PresentationFormat>
  <Paragraphs>39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Jan 2020 (Irvine) closing report</vt:lpstr>
      <vt:lpstr>IEEE 802.11 Coexistence SC achieved its goals as a discussion forum for coexistence issues</vt:lpstr>
      <vt:lpstr>IEEE 802.11 Coexistence SC will continue promoting good coexistence in Atlanta in Mar 2020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13</cp:revision>
  <cp:lastPrinted>1601-01-01T00:00:00Z</cp:lastPrinted>
  <dcterms:created xsi:type="dcterms:W3CDTF">2019-09-19T04:57:16Z</dcterms:created>
  <dcterms:modified xsi:type="dcterms:W3CDTF">2020-01-17T03:42:29Z</dcterms:modified>
</cp:coreProperties>
</file>