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36" d="100"/>
          <a:sy n="136" d="100"/>
        </p:scale>
        <p:origin x="200" y="32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802.11-20/0219r0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802.11-20/0219r0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802.11-20/0219r0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802.11-20/0219r0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</a:t>
            </a:r>
            <a:r>
              <a:rPr lang="en-GB" sz="1500"/>
              <a:t>:</a:t>
            </a:r>
            <a:r>
              <a:rPr lang="en-GB" sz="1500" b="0"/>
              <a:t> 2020-03-15</a:t>
            </a:r>
            <a:endParaRPr lang="en-GB" sz="15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76EC96-4BC2-A64D-AB9E-332EA9454158}"/>
              </a:ext>
            </a:extLst>
          </p:cNvPr>
          <p:cNvSpPr txBox="1"/>
          <p:nvPr/>
        </p:nvSpPr>
        <p:spPr>
          <a:xfrm>
            <a:off x="827584" y="372387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Note – The March meeting was cancelled.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153</TotalTime>
  <Words>38</Words>
  <Application>Microsoft Macintosh PowerPoint</Application>
  <PresentationFormat>On-screen Show (16:9)</PresentationFormat>
  <Paragraphs>11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Unicode MS</vt:lpstr>
      <vt:lpstr>MS Gothic</vt:lpstr>
      <vt:lpstr>Times New Roman</vt:lpstr>
      <vt:lpstr>802-11-Submission-Koden-TI-plain</vt:lpstr>
      <vt:lpstr>Dokument</vt:lpstr>
      <vt:lpstr>TGbc Closing Report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Microsoft Office User</cp:lastModifiedBy>
  <cp:revision>22</cp:revision>
  <cp:lastPrinted>1601-01-01T00:00:00Z</cp:lastPrinted>
  <dcterms:created xsi:type="dcterms:W3CDTF">2019-09-17T07:48:51Z</dcterms:created>
  <dcterms:modified xsi:type="dcterms:W3CDTF">2020-03-15T21:08:36Z</dcterms:modified>
  <cp:category/>
</cp:coreProperties>
</file>