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02" d="100"/>
          <a:sy n="102" d="100"/>
        </p:scale>
        <p:origin x="192" y="3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802.11-20/0215r0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802.11-20/0215r0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802.11-20/0215r0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802.11-20/0215r0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BD02C1-6281-AD4A-9D6B-14F3FBCD0EF8}"/>
              </a:ext>
            </a:extLst>
          </p:cNvPr>
          <p:cNvSpPr txBox="1"/>
          <p:nvPr/>
        </p:nvSpPr>
        <p:spPr>
          <a:xfrm>
            <a:off x="911424" y="4653136"/>
            <a:ext cx="1015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Note – The March </a:t>
            </a:r>
            <a:r>
              <a:rPr lang="en-US" sz="3600" b="1">
                <a:solidFill>
                  <a:srgbClr val="FF0000"/>
                </a:solidFill>
              </a:rPr>
              <a:t>meeting was </a:t>
            </a:r>
            <a:r>
              <a:rPr lang="en-US" sz="3600" b="1" dirty="0">
                <a:solidFill>
                  <a:srgbClr val="FF0000"/>
                </a:solidFill>
              </a:rPr>
              <a:t>cancelled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191</TotalTime>
  <Words>38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Unicode MS</vt:lpstr>
      <vt:lpstr>MS Gothic</vt:lpstr>
      <vt:lpstr>Times New Roman</vt:lpstr>
      <vt:lpstr>802-11-BCS-Snapshot-Template</vt:lpstr>
      <vt:lpstr>Dokument</vt:lpstr>
      <vt:lpstr>Snapshot Slide for TGbc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Microsoft Office User</cp:lastModifiedBy>
  <cp:revision>18</cp:revision>
  <cp:lastPrinted>1601-01-01T00:00:00Z</cp:lastPrinted>
  <dcterms:created xsi:type="dcterms:W3CDTF">2019-05-16T23:33:21Z</dcterms:created>
  <dcterms:modified xsi:type="dcterms:W3CDTF">2020-03-15T21:10:09Z</dcterms:modified>
  <cp:category/>
</cp:coreProperties>
</file>