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794500" cy="9931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24" d="100"/>
          <a:sy n="124" d="100"/>
        </p:scale>
        <p:origin x="114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sv-SE" sz="4400" b="0" strike="noStrike" spc="-1">
                <a:latin typeface="DejaVu Sans"/>
              </a:rPr>
              <a:t>Click to move the slide</a:t>
            </a: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sv-SE" sz="2000" b="0" strike="noStrike" spc="-1">
                <a:latin typeface="DejaVu Sans"/>
              </a:rPr>
              <a:t>Click to edit the notes format</a:t>
            </a:r>
          </a:p>
        </p:txBody>
      </p:sp>
      <p:sp>
        <p:nvSpPr>
          <p:cNvPr id="44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sv-SE" sz="1400" b="0" strike="noStrike" spc="-1">
                <a:latin typeface="DejaVu Serif"/>
              </a:rPr>
              <a:t>&lt;header&gt;</a:t>
            </a:r>
          </a:p>
        </p:txBody>
      </p:sp>
      <p:sp>
        <p:nvSpPr>
          <p:cNvPr id="45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sv-SE" sz="1400" b="0" strike="noStrike" spc="-1">
                <a:latin typeface="DejaVu Serif"/>
              </a:rPr>
              <a:t>&lt;date/time&gt;</a:t>
            </a:r>
          </a:p>
        </p:txBody>
      </p:sp>
      <p:sp>
        <p:nvSpPr>
          <p:cNvPr id="46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sv-SE" sz="1400" b="0" strike="noStrike" spc="-1">
                <a:latin typeface="DejaVu Serif"/>
              </a:rPr>
              <a:t>&lt;footer&gt;</a:t>
            </a:r>
          </a:p>
        </p:txBody>
      </p:sp>
      <p:sp>
        <p:nvSpPr>
          <p:cNvPr id="47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5223FD46-529E-4F3F-A045-90F6A3B3E04D}" type="slidenum">
              <a:rPr lang="sv-SE" sz="1400" b="0" strike="noStrike" spc="-1">
                <a:latin typeface="DejaVu Serif"/>
              </a:rPr>
              <a:t>‹#›</a:t>
            </a:fld>
            <a:endParaRPr lang="sv-SE" sz="1400" b="0" strike="noStrike" spc="-1">
              <a:latin typeface="DejaVu Serif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CustomShape 1"/>
          <p:cNvSpPr/>
          <p:nvPr/>
        </p:nvSpPr>
        <p:spPr>
          <a:xfrm>
            <a:off x="5513400" y="120600"/>
            <a:ext cx="640080" cy="211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sv-SE" sz="1400" b="1" strike="noStrike" spc="-1">
                <a:solidFill>
                  <a:srgbClr val="000000"/>
                </a:solidFill>
                <a:latin typeface="Times New Roman"/>
                <a:ea typeface="+mn-ea"/>
              </a:rPr>
              <a:t>doc.: IEEE 802.11-13/0900r0</a:t>
            </a:r>
            <a:endParaRPr lang="sv-SE" sz="1400" b="0" strike="noStrike" spc="-1">
              <a:latin typeface="DejaVu Sans"/>
            </a:endParaRPr>
          </a:p>
        </p:txBody>
      </p:sp>
      <p:sp>
        <p:nvSpPr>
          <p:cNvPr id="65" name="CustomShape 2"/>
          <p:cNvSpPr/>
          <p:nvPr/>
        </p:nvSpPr>
        <p:spPr>
          <a:xfrm>
            <a:off x="641520" y="120600"/>
            <a:ext cx="825480" cy="211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sv-SE" sz="1400" b="1" strike="noStrike" spc="-1">
                <a:solidFill>
                  <a:srgbClr val="000000"/>
                </a:solidFill>
                <a:latin typeface="Times New Roman"/>
                <a:ea typeface="+mn-ea"/>
              </a:rPr>
              <a:t>July 2013</a:t>
            </a:r>
            <a:endParaRPr lang="sv-SE" sz="1400" b="0" strike="noStrike" spc="-1">
              <a:latin typeface="DejaVu Sans"/>
            </a:endParaRPr>
          </a:p>
        </p:txBody>
      </p:sp>
      <p:sp>
        <p:nvSpPr>
          <p:cNvPr id="66" name="CustomShape 3"/>
          <p:cNvSpPr/>
          <p:nvPr/>
        </p:nvSpPr>
        <p:spPr>
          <a:xfrm>
            <a:off x="5230800" y="9615600"/>
            <a:ext cx="922320" cy="181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marL="458640" algn="r">
              <a:lnSpc>
                <a:spcPct val="100000"/>
              </a:lnSpc>
            </a:pPr>
            <a:r>
              <a:rPr lang="sv-SE" sz="12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Clint Chaplin, Chair (Samsung)</a:t>
            </a:r>
            <a:endParaRPr lang="sv-SE" sz="1200" b="0" strike="noStrike" spc="-1">
              <a:latin typeface="DejaVu Sans"/>
            </a:endParaRPr>
          </a:p>
        </p:txBody>
      </p:sp>
      <p:sp>
        <p:nvSpPr>
          <p:cNvPr id="67" name="CustomShape 4"/>
          <p:cNvSpPr/>
          <p:nvPr/>
        </p:nvSpPr>
        <p:spPr>
          <a:xfrm>
            <a:off x="3146400" y="9615600"/>
            <a:ext cx="511200" cy="181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sv-SE" sz="12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Page </a:t>
            </a:r>
            <a:fld id="{95EC8F6A-90C3-447D-98BF-E5411BDDD66D}" type="slidenum">
              <a:rPr lang="sv-SE" sz="12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</a:t>
            </a:fld>
            <a:endParaRPr lang="sv-SE" sz="1200" b="0" strike="noStrike" spc="-1">
              <a:latin typeface="DejaVu Sans"/>
            </a:endParaRPr>
          </a:p>
        </p:txBody>
      </p:sp>
      <p:sp>
        <p:nvSpPr>
          <p:cNvPr id="68" name="PlaceHolder 5"/>
          <p:cNvSpPr>
            <a:spLocks noGrp="1" noRot="1" noChangeAspec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prstGeom prst="rect">
            <a:avLst/>
          </a:prstGeom>
        </p:spPr>
      </p:sp>
      <p:sp>
        <p:nvSpPr>
          <p:cNvPr id="69" name="PlaceHolder 6"/>
          <p:cNvSpPr>
            <a:spLocks noGrp="1"/>
          </p:cNvSpPr>
          <p:nvPr>
            <p:ph type="body"/>
          </p:nvPr>
        </p:nvSpPr>
        <p:spPr>
          <a:xfrm>
            <a:off x="905040" y="4716360"/>
            <a:ext cx="4983480" cy="4470480"/>
          </a:xfrm>
          <a:prstGeom prst="rect">
            <a:avLst/>
          </a:prstGeom>
        </p:spPr>
        <p:txBody>
          <a:bodyPr lIns="93600" tIns="46080" rIns="93600" bIns="46080">
            <a:noAutofit/>
          </a:bodyPr>
          <a:lstStyle/>
          <a:p>
            <a:endParaRPr lang="sv-SE" sz="2000" b="0" strike="noStrike" spc="-1">
              <a:latin typeface="DejaVu San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CustomShape 1"/>
          <p:cNvSpPr/>
          <p:nvPr/>
        </p:nvSpPr>
        <p:spPr>
          <a:xfrm>
            <a:off x="5513400" y="120600"/>
            <a:ext cx="640080" cy="211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sv-SE" sz="1400" b="1" strike="noStrike" spc="-1">
                <a:solidFill>
                  <a:srgbClr val="000000"/>
                </a:solidFill>
                <a:latin typeface="Times New Roman"/>
                <a:ea typeface="+mn-ea"/>
              </a:rPr>
              <a:t>doc.: IEEE 802.11-13/0900r0</a:t>
            </a:r>
            <a:endParaRPr lang="sv-SE" sz="1400" b="0" strike="noStrike" spc="-1">
              <a:latin typeface="DejaVu Sans"/>
            </a:endParaRPr>
          </a:p>
        </p:txBody>
      </p:sp>
      <p:sp>
        <p:nvSpPr>
          <p:cNvPr id="71" name="CustomShape 2"/>
          <p:cNvSpPr/>
          <p:nvPr/>
        </p:nvSpPr>
        <p:spPr>
          <a:xfrm>
            <a:off x="641520" y="120600"/>
            <a:ext cx="825480" cy="211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sv-SE" sz="1400" b="1" strike="noStrike" spc="-1">
                <a:solidFill>
                  <a:srgbClr val="000000"/>
                </a:solidFill>
                <a:latin typeface="Times New Roman"/>
                <a:ea typeface="+mn-ea"/>
              </a:rPr>
              <a:t>July 2013</a:t>
            </a:r>
            <a:endParaRPr lang="sv-SE" sz="1400" b="0" strike="noStrike" spc="-1">
              <a:latin typeface="DejaVu Sans"/>
            </a:endParaRPr>
          </a:p>
        </p:txBody>
      </p:sp>
      <p:sp>
        <p:nvSpPr>
          <p:cNvPr id="72" name="CustomShape 3"/>
          <p:cNvSpPr/>
          <p:nvPr/>
        </p:nvSpPr>
        <p:spPr>
          <a:xfrm>
            <a:off x="5230800" y="9615600"/>
            <a:ext cx="922320" cy="181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marL="458640" algn="r">
              <a:lnSpc>
                <a:spcPct val="100000"/>
              </a:lnSpc>
            </a:pPr>
            <a:r>
              <a:rPr lang="sv-SE" sz="12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Clint Chaplin, Chair (Samsung)</a:t>
            </a:r>
            <a:endParaRPr lang="sv-SE" sz="1200" b="0" strike="noStrike" spc="-1">
              <a:latin typeface="DejaVu Sans"/>
            </a:endParaRPr>
          </a:p>
        </p:txBody>
      </p:sp>
      <p:sp>
        <p:nvSpPr>
          <p:cNvPr id="73" name="CustomShape 4"/>
          <p:cNvSpPr/>
          <p:nvPr/>
        </p:nvSpPr>
        <p:spPr>
          <a:xfrm>
            <a:off x="3146400" y="9615600"/>
            <a:ext cx="511200" cy="181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sv-SE" sz="12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Page </a:t>
            </a:r>
            <a:fld id="{C4FBD30C-9B72-49C3-88E4-7A6B6097F8D5}" type="slidenum">
              <a:rPr lang="sv-SE" sz="12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2</a:t>
            </a:fld>
            <a:endParaRPr lang="sv-SE" sz="1200" b="0" strike="noStrike" spc="-1">
              <a:latin typeface="DejaVu Sans"/>
            </a:endParaRPr>
          </a:p>
        </p:txBody>
      </p:sp>
      <p:sp>
        <p:nvSpPr>
          <p:cNvPr id="74" name="PlaceHolder 5"/>
          <p:cNvSpPr>
            <a:spLocks noGrp="1" noRot="1" noChangeAspec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prstGeom prst="rect">
            <a:avLst/>
          </a:prstGeom>
        </p:spPr>
      </p:sp>
      <p:sp>
        <p:nvSpPr>
          <p:cNvPr id="75" name="PlaceHolder 6"/>
          <p:cNvSpPr>
            <a:spLocks noGrp="1"/>
          </p:cNvSpPr>
          <p:nvPr>
            <p:ph type="body"/>
          </p:nvPr>
        </p:nvSpPr>
        <p:spPr>
          <a:xfrm>
            <a:off x="905040" y="4716360"/>
            <a:ext cx="4983480" cy="4470480"/>
          </a:xfrm>
          <a:prstGeom prst="rect">
            <a:avLst/>
          </a:prstGeom>
        </p:spPr>
        <p:txBody>
          <a:bodyPr lIns="95400" tIns="46080" rIns="95400" bIns="46080">
            <a:noAutofit/>
          </a:bodyPr>
          <a:lstStyle/>
          <a:p>
            <a:endParaRPr lang="sv-SE" sz="2000" b="0" strike="noStrike" spc="-1">
              <a:latin typeface="DejaVu San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CustomShape 1"/>
          <p:cNvSpPr/>
          <p:nvPr/>
        </p:nvSpPr>
        <p:spPr>
          <a:xfrm>
            <a:off x="5513400" y="120600"/>
            <a:ext cx="640080" cy="211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sv-SE" sz="1400" b="1" strike="noStrike" spc="-1">
                <a:solidFill>
                  <a:srgbClr val="000000"/>
                </a:solidFill>
                <a:latin typeface="Times New Roman"/>
                <a:ea typeface="+mn-ea"/>
              </a:rPr>
              <a:t>doc.: IEEE 802.11-13/0900r0</a:t>
            </a:r>
            <a:endParaRPr lang="sv-SE" sz="1400" b="0" strike="noStrike" spc="-1">
              <a:latin typeface="DejaVu Sans"/>
            </a:endParaRPr>
          </a:p>
        </p:txBody>
      </p:sp>
      <p:sp>
        <p:nvSpPr>
          <p:cNvPr id="77" name="CustomShape 2"/>
          <p:cNvSpPr/>
          <p:nvPr/>
        </p:nvSpPr>
        <p:spPr>
          <a:xfrm>
            <a:off x="641520" y="120600"/>
            <a:ext cx="825480" cy="211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sv-SE" sz="1400" b="1" strike="noStrike" spc="-1">
                <a:solidFill>
                  <a:srgbClr val="000000"/>
                </a:solidFill>
                <a:latin typeface="Times New Roman"/>
                <a:ea typeface="+mn-ea"/>
              </a:rPr>
              <a:t>July 2013</a:t>
            </a:r>
            <a:endParaRPr lang="sv-SE" sz="1400" b="0" strike="noStrike" spc="-1">
              <a:latin typeface="DejaVu Sans"/>
            </a:endParaRPr>
          </a:p>
        </p:txBody>
      </p:sp>
      <p:sp>
        <p:nvSpPr>
          <p:cNvPr id="78" name="CustomShape 3"/>
          <p:cNvSpPr/>
          <p:nvPr/>
        </p:nvSpPr>
        <p:spPr>
          <a:xfrm>
            <a:off x="5230800" y="9615600"/>
            <a:ext cx="922320" cy="181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marL="458640" algn="r">
              <a:lnSpc>
                <a:spcPct val="100000"/>
              </a:lnSpc>
            </a:pPr>
            <a:r>
              <a:rPr lang="sv-SE" sz="12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Clint Chaplin, Chair (Samsung)</a:t>
            </a:r>
            <a:endParaRPr lang="sv-SE" sz="1200" b="0" strike="noStrike" spc="-1">
              <a:latin typeface="DejaVu Sans"/>
            </a:endParaRPr>
          </a:p>
        </p:txBody>
      </p:sp>
      <p:sp>
        <p:nvSpPr>
          <p:cNvPr id="79" name="CustomShape 4"/>
          <p:cNvSpPr/>
          <p:nvPr/>
        </p:nvSpPr>
        <p:spPr>
          <a:xfrm>
            <a:off x="3146400" y="9615600"/>
            <a:ext cx="511200" cy="181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sv-SE" sz="12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Page </a:t>
            </a:r>
            <a:fld id="{1C0EDB8A-A91D-4DEF-BD49-565C6D32C4EA}" type="slidenum">
              <a:rPr lang="sv-SE" sz="12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3</a:t>
            </a:fld>
            <a:endParaRPr lang="sv-SE" sz="1200" b="0" strike="noStrike" spc="-1">
              <a:latin typeface="DejaVu Sans"/>
            </a:endParaRPr>
          </a:p>
        </p:txBody>
      </p:sp>
      <p:sp>
        <p:nvSpPr>
          <p:cNvPr id="80" name="PlaceHolder 5"/>
          <p:cNvSpPr>
            <a:spLocks noGrp="1" noRot="1" noChangeAspect="1"/>
          </p:cNvSpPr>
          <p:nvPr>
            <p:ph type="sldImg"/>
          </p:nvPr>
        </p:nvSpPr>
        <p:spPr>
          <a:xfrm>
            <a:off x="923925" y="750888"/>
            <a:ext cx="4946650" cy="3711575"/>
          </a:xfrm>
          <a:prstGeom prst="rect">
            <a:avLst/>
          </a:prstGeom>
        </p:spPr>
      </p:sp>
      <p:sp>
        <p:nvSpPr>
          <p:cNvPr id="81" name="PlaceHolder 6"/>
          <p:cNvSpPr>
            <a:spLocks noGrp="1"/>
          </p:cNvSpPr>
          <p:nvPr>
            <p:ph type="body"/>
          </p:nvPr>
        </p:nvSpPr>
        <p:spPr>
          <a:xfrm>
            <a:off x="905040" y="4718160"/>
            <a:ext cx="4983480" cy="4467240"/>
          </a:xfrm>
          <a:prstGeom prst="rect">
            <a:avLst/>
          </a:prstGeom>
        </p:spPr>
        <p:txBody>
          <a:bodyPr lIns="95400" tIns="46080" rIns="95400" bIns="46080">
            <a:noAutofit/>
          </a:bodyPr>
          <a:lstStyle/>
          <a:p>
            <a:endParaRPr lang="sv-SE" sz="2000" b="0" strike="noStrike" spc="-1">
              <a:latin typeface="DejaVu San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72000" y="20952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sv-SE" sz="4400" b="0" strike="noStrike" spc="-1">
              <a:latin typeface="DejaVu Sans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DejaVu Sans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DejaVu San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72000" y="20952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sv-SE" sz="4400" b="0" strike="noStrike" spc="-1">
              <a:latin typeface="DejaVu Sans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DejaVu Sans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DejaVu Sans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DejaVu Sans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DejaVu San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72000" y="20952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sv-SE" sz="4400" b="0" strike="noStrike" spc="-1">
              <a:latin typeface="DejaVu Sans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DejaVu Sans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DejaVu Sans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DejaVu Sans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DejaVu Sans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DejaVu Sans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DejaVu San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72000" y="20952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sv-SE" sz="4400" b="0" strike="noStrike" spc="-1">
              <a:latin typeface="DejaVu Sans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sv-SE" sz="3200" b="0" strike="noStrike" spc="-1">
              <a:latin typeface="DejaVu San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72000" y="20952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sv-SE" sz="4400" b="0" strike="noStrike" spc="-1">
              <a:latin typeface="DejaVu Sans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DejaVu San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72000" y="20952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sv-SE" sz="4400" b="0" strike="noStrike" spc="-1">
              <a:latin typeface="DejaVu Sans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DejaVu Sans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DejaVu San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72000" y="20952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sv-SE" sz="4400" b="0" strike="noStrike" spc="-1">
              <a:latin typeface="DejaVu San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72000" y="2095200"/>
            <a:ext cx="8229240" cy="53078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sv-SE" sz="3200" b="0" strike="noStrike" spc="-1">
              <a:latin typeface="DejaVu San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72000" y="20952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sv-SE" sz="4400" b="0" strike="noStrike" spc="-1">
              <a:latin typeface="DejaVu Sans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DejaVu Sans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DejaVu Sans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DejaVu San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72000" y="20952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sv-SE" sz="4400" b="0" strike="noStrike" spc="-1">
              <a:latin typeface="DejaVu Sans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DejaVu Sans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DejaVu Sans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DejaVu San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72000" y="20952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sv-SE" sz="4400" b="0" strike="noStrike" spc="-1">
              <a:latin typeface="DejaVu Sans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DejaVu Sans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DejaVu Sans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DejaVu San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stomShape 1"/>
          <p:cNvSpPr/>
          <p:nvPr/>
        </p:nvSpPr>
        <p:spPr>
          <a:xfrm>
            <a:off x="5093688" y="331041"/>
            <a:ext cx="3279552" cy="27699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b">
            <a:spAutoFit/>
          </a:bodyPr>
          <a:lstStyle/>
          <a:p>
            <a:pPr marL="457200" algn="r">
              <a:lnSpc>
                <a:spcPct val="100000"/>
              </a:lnSpc>
            </a:pPr>
            <a:r>
              <a:rPr lang="sv-SE" sz="1800" b="1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doc.: IEEE 802.11-20/0213r0</a:t>
            </a:r>
            <a:endParaRPr lang="sv-SE" sz="1800" b="0" strike="noStrike" spc="-1" dirty="0">
              <a:latin typeface="DejaVu Sans"/>
            </a:endParaRPr>
          </a:p>
        </p:txBody>
      </p:sp>
      <p:sp>
        <p:nvSpPr>
          <p:cNvPr id="7" name="Line 2"/>
          <p:cNvSpPr/>
          <p:nvPr/>
        </p:nvSpPr>
        <p:spPr>
          <a:xfrm>
            <a:off x="685800" y="609480"/>
            <a:ext cx="7772400" cy="360"/>
          </a:xfrm>
          <a:prstGeom prst="line">
            <a:avLst/>
          </a:prstGeom>
          <a:ln w="1260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CustomShape 3"/>
          <p:cNvSpPr/>
          <p:nvPr/>
        </p:nvSpPr>
        <p:spPr>
          <a:xfrm>
            <a:off x="687960" y="6475320"/>
            <a:ext cx="414360" cy="182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sv-SE" sz="12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Report</a:t>
            </a:r>
            <a:endParaRPr lang="sv-SE" sz="1200" b="0" strike="noStrike" spc="-1">
              <a:latin typeface="DejaVu Sans"/>
            </a:endParaRPr>
          </a:p>
        </p:txBody>
      </p:sp>
      <p:sp>
        <p:nvSpPr>
          <p:cNvPr id="3" name="Line 4"/>
          <p:cNvSpPr/>
          <p:nvPr/>
        </p:nvSpPr>
        <p:spPr>
          <a:xfrm>
            <a:off x="685800" y="6476760"/>
            <a:ext cx="7848360" cy="360"/>
          </a:xfrm>
          <a:prstGeom prst="line">
            <a:avLst/>
          </a:prstGeom>
          <a:ln w="1260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" name="PlaceHolder 5"/>
          <p:cNvSpPr>
            <a:spLocks noGrp="1"/>
          </p:cNvSpPr>
          <p:nvPr>
            <p:ph type="title"/>
          </p:nvPr>
        </p:nvSpPr>
        <p:spPr>
          <a:xfrm>
            <a:off x="72000" y="20952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sv-SE" sz="4400" b="0" strike="noStrike" spc="-1">
                <a:latin typeface="DejaVu Sans"/>
              </a:rPr>
              <a:t>Click to edit the title text format</a:t>
            </a:r>
          </a:p>
        </p:txBody>
      </p:sp>
      <p:sp>
        <p:nvSpPr>
          <p:cNvPr id="5" name="PlaceHolder 6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v-SE" sz="3200" b="0" strike="noStrike" spc="-1">
                <a:latin typeface="DejaVu Sans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v-SE" sz="2800" b="0" strike="noStrike" spc="-1">
                <a:latin typeface="DejaVu Sans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v-SE" sz="2400" b="0" strike="noStrike" spc="-1">
                <a:latin typeface="DejaVu Sans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v-SE" sz="2000" b="0" strike="noStrike" spc="-1">
                <a:latin typeface="DejaVu Sans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v-SE" sz="2000" b="0" strike="noStrike" spc="-1">
                <a:latin typeface="DejaVu Sans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v-SE" sz="2000" b="0" strike="noStrike" spc="-1">
                <a:latin typeface="DejaVu Sans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v-SE" sz="2000" b="0" strike="noStrike" spc="-1">
                <a:latin typeface="DejaVu Sans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rk.hamilton2152@gmai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192-02-0rcm-random-and-changing-mac-addresses-study-group-creation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CustomShape 1"/>
          <p:cNvSpPr/>
          <p:nvPr/>
        </p:nvSpPr>
        <p:spPr>
          <a:xfrm>
            <a:off x="696960" y="332640"/>
            <a:ext cx="966600" cy="275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sv-SE" sz="1800" b="1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Jan 2020</a:t>
            </a:r>
            <a:endParaRPr lang="sv-SE" sz="1800" b="0" strike="noStrike" spc="-1" dirty="0">
              <a:latin typeface="DejaVu Sans"/>
            </a:endParaRPr>
          </a:p>
        </p:txBody>
      </p:sp>
      <p:sp>
        <p:nvSpPr>
          <p:cNvPr id="49" name="CustomShape 2"/>
          <p:cNvSpPr/>
          <p:nvPr/>
        </p:nvSpPr>
        <p:spPr>
          <a:xfrm>
            <a:off x="5688000" y="6475320"/>
            <a:ext cx="2854440" cy="183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  <a:spcBef>
                <a:spcPts val="241"/>
              </a:spcBef>
            </a:pPr>
            <a:r>
              <a:rPr lang="sv-SE" sz="12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Mark Hamilton, Ruckus/CommScope</a:t>
            </a:r>
            <a:endParaRPr lang="sv-SE" sz="1200" b="0" strike="noStrike" spc="-1" dirty="0">
              <a:latin typeface="DejaVu Sans"/>
            </a:endParaRPr>
          </a:p>
        </p:txBody>
      </p:sp>
      <p:sp>
        <p:nvSpPr>
          <p:cNvPr id="50" name="CustomShape 3"/>
          <p:cNvSpPr/>
          <p:nvPr/>
        </p:nvSpPr>
        <p:spPr>
          <a:xfrm>
            <a:off x="4344840" y="6475320"/>
            <a:ext cx="528840" cy="181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sv-SE" sz="12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Slide </a:t>
            </a:r>
            <a:fld id="{C2B75BF3-E557-4D96-8228-6DF0CD19106E}" type="slidenum">
              <a:rPr lang="sv-SE" sz="12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1</a:t>
            </a:fld>
            <a:endParaRPr lang="sv-SE" sz="1200" b="0" strike="noStrike" spc="-1">
              <a:latin typeface="DejaVu Sans"/>
            </a:endParaRPr>
          </a:p>
        </p:txBody>
      </p:sp>
      <p:sp>
        <p:nvSpPr>
          <p:cNvPr id="51" name="CustomShape 4"/>
          <p:cNvSpPr/>
          <p:nvPr/>
        </p:nvSpPr>
        <p:spPr>
          <a:xfrm>
            <a:off x="685800" y="685800"/>
            <a:ext cx="7770960" cy="1065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sv-SE" sz="3200" b="1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RCM ad hoc Closing Report</a:t>
            </a:r>
            <a:endParaRPr lang="sv-SE" sz="3200" b="0" strike="noStrike" spc="-1" dirty="0">
              <a:latin typeface="DejaVu Sans"/>
            </a:endParaRPr>
          </a:p>
        </p:txBody>
      </p:sp>
      <p:sp>
        <p:nvSpPr>
          <p:cNvPr id="52" name="CustomShape 5"/>
          <p:cNvSpPr/>
          <p:nvPr/>
        </p:nvSpPr>
        <p:spPr>
          <a:xfrm>
            <a:off x="685800" y="1523880"/>
            <a:ext cx="7770960" cy="379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>
            <a:noAutofit/>
          </a:bodyPr>
          <a:lstStyle/>
          <a:p>
            <a:pPr marL="343080" indent="-341640" algn="ctr">
              <a:lnSpc>
                <a:spcPct val="100000"/>
              </a:lnSpc>
              <a:spcBef>
                <a:spcPts val="400"/>
              </a:spcBef>
            </a:pPr>
            <a:r>
              <a:rPr lang="sv-SE" sz="2000" b="1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Date:</a:t>
            </a:r>
            <a:r>
              <a:rPr lang="sv-SE" sz="20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 2020-01-16</a:t>
            </a:r>
            <a:endParaRPr lang="sv-SE" sz="2000" b="0" strike="noStrike" spc="-1" dirty="0">
              <a:latin typeface="DejaVu Sans"/>
            </a:endParaRPr>
          </a:p>
        </p:txBody>
      </p:sp>
      <p:sp>
        <p:nvSpPr>
          <p:cNvPr id="53" name="CustomShape 6"/>
          <p:cNvSpPr/>
          <p:nvPr/>
        </p:nvSpPr>
        <p:spPr>
          <a:xfrm>
            <a:off x="533520" y="1940040"/>
            <a:ext cx="1446480" cy="379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>
            <a:noAutofit/>
          </a:bodyPr>
          <a:lstStyle/>
          <a:p>
            <a:pPr marL="343080" indent="-341640">
              <a:lnSpc>
                <a:spcPct val="100000"/>
              </a:lnSpc>
              <a:spcBef>
                <a:spcPts val="400"/>
              </a:spcBef>
            </a:pPr>
            <a:r>
              <a:rPr lang="sv-SE" sz="20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Authors:</a:t>
            </a:r>
            <a:endParaRPr lang="sv-SE" sz="2000" b="0" strike="noStrike" spc="-1">
              <a:latin typeface="DejaVu Sans"/>
            </a:endParaRPr>
          </a:p>
        </p:txBody>
      </p:sp>
      <p:graphicFrame>
        <p:nvGraphicFramePr>
          <p:cNvPr id="54" name="Table 7"/>
          <p:cNvGraphicFramePr/>
          <p:nvPr>
            <p:extLst>
              <p:ext uri="{D42A27DB-BD31-4B8C-83A1-F6EECF244321}">
                <p14:modId xmlns:p14="http://schemas.microsoft.com/office/powerpoint/2010/main" val="2959595148"/>
              </p:ext>
            </p:extLst>
          </p:nvPr>
        </p:nvGraphicFramePr>
        <p:xfrm>
          <a:off x="717840" y="2509920"/>
          <a:ext cx="7430040" cy="1529640"/>
        </p:xfrm>
        <a:graphic>
          <a:graphicData uri="http://schemas.openxmlformats.org/drawingml/2006/table">
            <a:tbl>
              <a:tblPr/>
              <a:tblGrid>
                <a:gridCol w="3004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2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627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10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1400" b="1" strike="noStrike" spc="-1">
                          <a:solidFill>
                            <a:srgbClr val="000000"/>
                          </a:solidFill>
                          <a:latin typeface="DejaVu Sans"/>
                          <a:ea typeface="DejaVu Sans"/>
                        </a:rPr>
                        <a:t>Name</a:t>
                      </a:r>
                      <a:endParaRPr lang="sv-SE" sz="1400" b="0" strike="noStrike" spc="-1">
                        <a:latin typeface="DejaVu Sans"/>
                      </a:endParaRPr>
                    </a:p>
                  </a:txBody>
                  <a:tcPr marL="90000" marR="90000">
                    <a:lnL w="10800">
                      <a:solidFill>
                        <a:srgbClr val="000000"/>
                      </a:solidFill>
                    </a:lnL>
                    <a:lnR w="10800">
                      <a:solidFill>
                        <a:srgbClr val="000000"/>
                      </a:solidFill>
                    </a:lnR>
                    <a:lnT w="10800">
                      <a:solidFill>
                        <a:srgbClr val="000000"/>
                      </a:solidFill>
                    </a:lnT>
                    <a:lnB w="108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1400" b="1" strike="noStrike" spc="-1">
                          <a:solidFill>
                            <a:srgbClr val="000000"/>
                          </a:solidFill>
                          <a:latin typeface="DejaVu Sans"/>
                          <a:ea typeface="DejaVu Sans"/>
                        </a:rPr>
                        <a:t>Affiliation</a:t>
                      </a:r>
                      <a:endParaRPr lang="sv-SE" sz="1400" b="0" strike="noStrike" spc="-1">
                        <a:latin typeface="DejaVu Sans"/>
                      </a:endParaRPr>
                    </a:p>
                  </a:txBody>
                  <a:tcPr marL="90000" marR="90000">
                    <a:lnL w="10800">
                      <a:solidFill>
                        <a:srgbClr val="000000"/>
                      </a:solidFill>
                    </a:lnL>
                    <a:lnR w="10800">
                      <a:solidFill>
                        <a:srgbClr val="000000"/>
                      </a:solidFill>
                    </a:lnR>
                    <a:lnT w="10800">
                      <a:solidFill>
                        <a:srgbClr val="000000"/>
                      </a:solidFill>
                    </a:lnT>
                    <a:lnB w="108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1400" b="1" strike="noStrike" spc="-1">
                          <a:solidFill>
                            <a:srgbClr val="000000"/>
                          </a:solidFill>
                          <a:latin typeface="DejaVu Sans"/>
                          <a:ea typeface="DejaVu Sans"/>
                        </a:rPr>
                        <a:t>Contact</a:t>
                      </a:r>
                      <a:endParaRPr lang="sv-SE" sz="1400" b="0" strike="noStrike" spc="-1">
                        <a:latin typeface="DejaVu Sans"/>
                      </a:endParaRPr>
                    </a:p>
                  </a:txBody>
                  <a:tcPr marL="90000" marR="90000">
                    <a:lnL w="10800">
                      <a:solidFill>
                        <a:srgbClr val="000000"/>
                      </a:solidFill>
                    </a:lnL>
                    <a:lnR w="10800">
                      <a:solidFill>
                        <a:srgbClr val="000000"/>
                      </a:solidFill>
                    </a:lnR>
                    <a:lnT w="10800">
                      <a:solidFill>
                        <a:srgbClr val="000000"/>
                      </a:solidFill>
                    </a:lnT>
                    <a:lnB w="108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4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1400" b="0" strike="noStrike" spc="-1" dirty="0">
                          <a:solidFill>
                            <a:srgbClr val="000000"/>
                          </a:solidFill>
                          <a:latin typeface="DejaVu Sans"/>
                          <a:ea typeface="DejaVu Sans"/>
                        </a:rPr>
                        <a:t>Mark Hamilton</a:t>
                      </a:r>
                      <a:endParaRPr lang="sv-SE" sz="1400" b="0" strike="noStrike" spc="-1" dirty="0">
                        <a:latin typeface="DejaVu Sans"/>
                      </a:endParaRPr>
                    </a:p>
                  </a:txBody>
                  <a:tcPr marL="90000" marR="90000">
                    <a:lnL w="10800">
                      <a:solidFill>
                        <a:srgbClr val="000000"/>
                      </a:solidFill>
                    </a:lnL>
                    <a:lnR w="10800">
                      <a:solidFill>
                        <a:srgbClr val="000000"/>
                      </a:solidFill>
                    </a:lnR>
                    <a:lnT w="10800">
                      <a:solidFill>
                        <a:srgbClr val="000000"/>
                      </a:solidFill>
                    </a:lnT>
                    <a:lnB w="1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1400" b="0" strike="noStrike" spc="-1" dirty="0">
                          <a:solidFill>
                            <a:srgbClr val="000000"/>
                          </a:solidFill>
                          <a:latin typeface="DejaVu Sans"/>
                          <a:ea typeface="DejaVu Sans"/>
                        </a:rPr>
                        <a:t>Ruckus/CommScope</a:t>
                      </a:r>
                      <a:endParaRPr lang="sv-SE" sz="1400" b="0" strike="noStrike" spc="-1" dirty="0">
                        <a:latin typeface="DejaVu Sans"/>
                      </a:endParaRPr>
                    </a:p>
                  </a:txBody>
                  <a:tcPr marL="90000" marR="90000">
                    <a:lnL w="10800">
                      <a:solidFill>
                        <a:srgbClr val="000000"/>
                      </a:solidFill>
                    </a:lnL>
                    <a:lnR w="10800">
                      <a:solidFill>
                        <a:srgbClr val="000000"/>
                      </a:solidFill>
                    </a:lnR>
                    <a:lnT w="10800">
                      <a:solidFill>
                        <a:srgbClr val="000000"/>
                      </a:solidFill>
                    </a:lnT>
                    <a:lnB w="1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1400" b="0" u="sng" strike="noStrike" spc="-1" dirty="0">
                          <a:solidFill>
                            <a:srgbClr val="0066FF"/>
                          </a:solidFill>
                          <a:uFillTx/>
                          <a:latin typeface="DejaVu Sans"/>
                          <a:ea typeface="DejaVu Sans"/>
                          <a:hlinkClick r:id="rId3"/>
                        </a:rPr>
                        <a:t>mark.hamilton2152@gmail.com</a:t>
                      </a:r>
                      <a:endParaRPr lang="sv-SE" sz="1400" b="0" strike="noStrike" spc="-1" dirty="0">
                        <a:latin typeface="DejaVu Sans"/>
                      </a:endParaRPr>
                    </a:p>
                  </a:txBody>
                  <a:tcPr marL="90000" marR="90000">
                    <a:lnL w="10800">
                      <a:solidFill>
                        <a:srgbClr val="000000"/>
                      </a:solidFill>
                    </a:lnL>
                    <a:lnR w="10800">
                      <a:solidFill>
                        <a:srgbClr val="000000"/>
                      </a:solidFill>
                    </a:lnR>
                    <a:lnT w="10800">
                      <a:solidFill>
                        <a:srgbClr val="000000"/>
                      </a:solidFill>
                    </a:lnT>
                    <a:lnB w="1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4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1400" b="0" strike="noStrike" spc="-1" dirty="0">
                          <a:latin typeface="DejaVu Sans"/>
                        </a:rPr>
                        <a:t> </a:t>
                      </a:r>
                    </a:p>
                  </a:txBody>
                  <a:tcPr marL="90000" marR="90000">
                    <a:lnL w="10800">
                      <a:solidFill>
                        <a:srgbClr val="000000"/>
                      </a:solidFill>
                    </a:lnL>
                    <a:lnR w="1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800">
                      <a:solidFill>
                        <a:srgbClr val="000000"/>
                      </a:solidFill>
                    </a:lnT>
                    <a:lnB w="108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sv-SE" sz="1400" b="0" strike="noStrike" spc="-1" dirty="0">
                        <a:latin typeface="DejaVu Sans"/>
                      </a:endParaRPr>
                    </a:p>
                  </a:txBody>
                  <a:tcPr marL="90000" marR="90000">
                    <a:lnL w="1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800">
                      <a:solidFill>
                        <a:srgbClr val="000000"/>
                      </a:solidFill>
                    </a:lnT>
                    <a:lnB w="108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sv-SE" sz="1400" b="0" strike="noStrike" spc="-1" dirty="0">
                        <a:latin typeface="DejaVu Sans"/>
                      </a:endParaRPr>
                    </a:p>
                  </a:txBody>
                  <a:tcPr marL="90000" marR="90000">
                    <a:lnL w="108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800">
                      <a:solidFill>
                        <a:srgbClr val="000000"/>
                      </a:solidFill>
                    </a:lnR>
                    <a:lnT w="10800">
                      <a:solidFill>
                        <a:srgbClr val="000000"/>
                      </a:solidFill>
                    </a:lnT>
                    <a:lnB w="108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318334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CustomShape 1"/>
          <p:cNvSpPr/>
          <p:nvPr/>
        </p:nvSpPr>
        <p:spPr>
          <a:xfrm>
            <a:off x="696960" y="332640"/>
            <a:ext cx="966600" cy="275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sv-SE" b="1" spc="-1" dirty="0">
                <a:solidFill>
                  <a:srgbClr val="000000"/>
                </a:solidFill>
                <a:latin typeface="Times New Roman"/>
              </a:rPr>
              <a:t>Jan 2020</a:t>
            </a:r>
            <a:endParaRPr lang="sv-SE" spc="-1" dirty="0">
              <a:latin typeface="DejaVu Sans"/>
            </a:endParaRPr>
          </a:p>
        </p:txBody>
      </p:sp>
      <p:sp>
        <p:nvSpPr>
          <p:cNvPr id="56" name="CustomShape 2"/>
          <p:cNvSpPr/>
          <p:nvPr/>
        </p:nvSpPr>
        <p:spPr>
          <a:xfrm>
            <a:off x="5760000" y="6484680"/>
            <a:ext cx="2783160" cy="183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  <a:spcBef>
                <a:spcPts val="241"/>
              </a:spcBef>
            </a:pPr>
            <a:r>
              <a:rPr lang="sv-SE" sz="1200" spc="-1" dirty="0">
                <a:solidFill>
                  <a:srgbClr val="000000"/>
                </a:solidFill>
                <a:latin typeface="Times New Roman"/>
              </a:rPr>
              <a:t>Mark Hamilton, Ruckus/CommScope</a:t>
            </a:r>
            <a:endParaRPr lang="sv-SE" sz="1200" b="0" strike="noStrike" spc="-1" dirty="0">
              <a:latin typeface="DejaVu Sans"/>
            </a:endParaRPr>
          </a:p>
        </p:txBody>
      </p:sp>
      <p:sp>
        <p:nvSpPr>
          <p:cNvPr id="57" name="CustomShape 3"/>
          <p:cNvSpPr/>
          <p:nvPr/>
        </p:nvSpPr>
        <p:spPr>
          <a:xfrm>
            <a:off x="4344840" y="6475320"/>
            <a:ext cx="528840" cy="181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sv-SE" sz="12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Slide </a:t>
            </a:r>
            <a:fld id="{6BD5C956-3F4F-4E11-A2CD-AE8FBBEBCD6C}" type="slidenum">
              <a:rPr lang="sv-SE" sz="12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2</a:t>
            </a:fld>
            <a:endParaRPr lang="sv-SE" sz="1200" b="0" strike="noStrike" spc="-1">
              <a:latin typeface="DejaVu Sans"/>
            </a:endParaRPr>
          </a:p>
        </p:txBody>
      </p:sp>
      <p:sp>
        <p:nvSpPr>
          <p:cNvPr id="58" name="CustomShape 4"/>
          <p:cNvSpPr/>
          <p:nvPr/>
        </p:nvSpPr>
        <p:spPr>
          <a:xfrm>
            <a:off x="685800" y="685800"/>
            <a:ext cx="7770960" cy="1065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sv-SE" sz="32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Abstract</a:t>
            </a:r>
            <a:endParaRPr lang="sv-SE" sz="3200" b="0" strike="noStrike" spc="-1">
              <a:latin typeface="DejaVu Sans"/>
            </a:endParaRPr>
          </a:p>
        </p:txBody>
      </p:sp>
      <p:sp>
        <p:nvSpPr>
          <p:cNvPr id="59" name="CustomShape 5"/>
          <p:cNvSpPr/>
          <p:nvPr/>
        </p:nvSpPr>
        <p:spPr>
          <a:xfrm>
            <a:off x="1442880" y="1752480"/>
            <a:ext cx="6333120" cy="4113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>
            <a:noAutofit/>
          </a:bodyPr>
          <a:lstStyle/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sv-SE" sz="20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This presentation contains the closing report for Randomized and changing MAC adress (RCM) ad hoc group from the Irvine, CA IEEE 802 Interim meeting on 13-16 January, 2020.</a:t>
            </a:r>
            <a:endParaRPr lang="sv-SE" sz="2000" b="0" strike="noStrike" spc="-1" dirty="0">
              <a:latin typeface="DejaVu San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CustomShape 1"/>
          <p:cNvSpPr/>
          <p:nvPr/>
        </p:nvSpPr>
        <p:spPr>
          <a:xfrm>
            <a:off x="696960" y="332640"/>
            <a:ext cx="966600" cy="275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sv-SE" b="1" spc="-1" dirty="0">
                <a:solidFill>
                  <a:srgbClr val="000000"/>
                </a:solidFill>
                <a:latin typeface="Times New Roman"/>
              </a:rPr>
              <a:t>Jan 2020</a:t>
            </a:r>
            <a:endParaRPr lang="sv-SE" spc="-1" dirty="0">
              <a:latin typeface="DejaVu Sans"/>
            </a:endParaRPr>
          </a:p>
        </p:txBody>
      </p:sp>
      <p:sp>
        <p:nvSpPr>
          <p:cNvPr id="61" name="CustomShape 2"/>
          <p:cNvSpPr/>
          <p:nvPr/>
        </p:nvSpPr>
        <p:spPr>
          <a:xfrm>
            <a:off x="5472000" y="6475320"/>
            <a:ext cx="3070440" cy="183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  <a:spcBef>
                <a:spcPts val="241"/>
              </a:spcBef>
            </a:pPr>
            <a:r>
              <a:rPr lang="sv-SE" sz="1200" spc="-1" dirty="0">
                <a:solidFill>
                  <a:srgbClr val="000000"/>
                </a:solidFill>
                <a:latin typeface="Times New Roman"/>
              </a:rPr>
              <a:t>Mark Hamilton, Ruckus/CommScope</a:t>
            </a:r>
            <a:endParaRPr lang="sv-SE" sz="1200" b="0" strike="noStrike" spc="-1" dirty="0">
              <a:latin typeface="DejaVu Sans"/>
            </a:endParaRPr>
          </a:p>
        </p:txBody>
      </p:sp>
      <p:sp>
        <p:nvSpPr>
          <p:cNvPr id="62" name="CustomShape 3"/>
          <p:cNvSpPr/>
          <p:nvPr/>
        </p:nvSpPr>
        <p:spPr>
          <a:xfrm>
            <a:off x="4344840" y="6475320"/>
            <a:ext cx="528840" cy="181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sv-SE" sz="12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Slide </a:t>
            </a:r>
            <a:fld id="{7B993613-E46B-4E9D-9087-5A873259711F}" type="slidenum">
              <a:rPr lang="sv-SE" sz="12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3</a:t>
            </a:fld>
            <a:endParaRPr lang="sv-SE" sz="1200" b="0" strike="noStrike" spc="-1">
              <a:latin typeface="DejaVu Sans"/>
            </a:endParaRPr>
          </a:p>
        </p:txBody>
      </p:sp>
      <p:sp>
        <p:nvSpPr>
          <p:cNvPr id="63" name="CustomShape 4"/>
          <p:cNvSpPr/>
          <p:nvPr/>
        </p:nvSpPr>
        <p:spPr>
          <a:xfrm>
            <a:off x="251640" y="525240"/>
            <a:ext cx="8711640" cy="5278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sv-SE" sz="2800" b="1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Summary</a:t>
            </a:r>
            <a:endParaRPr lang="sv-SE" sz="2800" b="0" strike="noStrike" spc="-1" dirty="0">
              <a:latin typeface="DejaVu Sans"/>
            </a:endParaRPr>
          </a:p>
          <a:p>
            <a:pPr>
              <a:lnSpc>
                <a:spcPct val="100000"/>
              </a:lnSpc>
            </a:pPr>
            <a:endParaRPr lang="sv-SE" sz="2800" b="0" strike="noStrike" spc="-1" dirty="0">
              <a:latin typeface="DejaVu Sans"/>
            </a:endParaRPr>
          </a:p>
          <a:p>
            <a:pPr>
              <a:lnSpc>
                <a:spcPct val="100000"/>
              </a:lnSpc>
            </a:pPr>
            <a:endParaRPr lang="sv-SE" sz="2800" b="0" strike="noStrike" spc="-1" dirty="0">
              <a:latin typeface="DejaVu Sans"/>
            </a:endParaRPr>
          </a:p>
          <a:p>
            <a:pPr>
              <a:lnSpc>
                <a:spcPct val="100000"/>
              </a:lnSpc>
            </a:pPr>
            <a:r>
              <a:rPr lang="sv-SE" sz="2200" b="1" strike="noStrike" spc="-1" dirty="0">
                <a:solidFill>
                  <a:srgbClr val="000000"/>
                </a:solidFill>
                <a:latin typeface="DejaVu Sans"/>
                <a:ea typeface="AR PL UMing CN"/>
              </a:rPr>
              <a:t>RCM </a:t>
            </a:r>
            <a:r>
              <a:rPr lang="sv-SE" sz="2200" b="1" spc="-1" dirty="0">
                <a:solidFill>
                  <a:srgbClr val="000000"/>
                </a:solidFill>
                <a:latin typeface="DejaVu Sans"/>
                <a:ea typeface="AR PL UMing CN"/>
              </a:rPr>
              <a:t>ad hoc</a:t>
            </a:r>
            <a:r>
              <a:rPr lang="sv-SE" sz="2200" b="1" strike="noStrike" spc="-1" dirty="0">
                <a:solidFill>
                  <a:srgbClr val="000000"/>
                </a:solidFill>
                <a:latin typeface="DejaVu Sans"/>
                <a:ea typeface="AR PL UMing CN"/>
              </a:rPr>
              <a:t> has completed its work.</a:t>
            </a:r>
            <a:endParaRPr lang="sv-SE" sz="2200" b="0" strike="noStrike" spc="-1" dirty="0">
              <a:latin typeface="DejaVu Sans"/>
            </a:endParaRPr>
          </a:p>
          <a:p>
            <a:pPr>
              <a:lnSpc>
                <a:spcPct val="100000"/>
              </a:lnSpc>
            </a:pPr>
            <a:endParaRPr lang="sv-SE" sz="2200" b="0" strike="noStrike" spc="-1" dirty="0">
              <a:latin typeface="DejaVu Sans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Font typeface="Wingdings" charset="2"/>
              <a:buChar char=""/>
            </a:pPr>
            <a:r>
              <a:rPr lang="sv-SE" sz="1800" b="0" strike="noStrike" spc="-1" dirty="0">
                <a:solidFill>
                  <a:srgbClr val="000000"/>
                </a:solidFill>
                <a:latin typeface="DejaVu Sans"/>
                <a:ea typeface="DejaVu Sans"/>
              </a:rPr>
              <a:t>Recommendation is to form a Study Group to produce 2 PARs and CSDs</a:t>
            </a: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Font typeface="Wingdings" charset="2"/>
              <a:buChar char=""/>
            </a:pPr>
            <a:endParaRPr lang="sv-SE" spc="-1" dirty="0">
              <a:solidFill>
                <a:srgbClr val="000000"/>
              </a:solidFill>
              <a:latin typeface="DejaVu Sans"/>
              <a:ea typeface="DejaVu Sans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Font typeface="Wingdings" charset="2"/>
              <a:buChar char=""/>
            </a:pPr>
            <a:r>
              <a:rPr lang="sv-SE" spc="-1" dirty="0">
                <a:solidFill>
                  <a:srgbClr val="000000"/>
                </a:solidFill>
                <a:latin typeface="DejaVu Sans"/>
                <a:ea typeface="DejaVu Sans"/>
              </a:rPr>
              <a:t>Intent is to work on both projects in one Task Group, to maintain easy coordination without overhead/confusion.  But, to produce independent outputs on very different timelines.</a:t>
            </a:r>
            <a:endParaRPr lang="sv-SE" sz="1800" b="0" strike="noStrike" spc="-1" dirty="0">
              <a:solidFill>
                <a:srgbClr val="000000"/>
              </a:solidFill>
              <a:latin typeface="DejaVu Sans"/>
              <a:ea typeface="DejaVu Sans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Font typeface="Wingdings" charset="2"/>
              <a:buChar char=""/>
            </a:pPr>
            <a:endParaRPr lang="sv-SE" sz="1800" b="0" strike="noStrike" spc="-1" dirty="0">
              <a:solidFill>
                <a:srgbClr val="000000"/>
              </a:solidFill>
              <a:latin typeface="DejaVu Sans"/>
              <a:ea typeface="DejaVu Sans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Font typeface="Wingdings" charset="2"/>
              <a:buChar char=""/>
            </a:pPr>
            <a:r>
              <a:rPr lang="sv-SE" sz="1800" b="0" strike="noStrike" spc="-1" dirty="0">
                <a:solidFill>
                  <a:srgbClr val="000000"/>
                </a:solidFill>
                <a:latin typeface="DejaVu Sans"/>
                <a:ea typeface="DejaVu Sans"/>
              </a:rPr>
              <a:t>Details of Study Group formation can be found here</a:t>
            </a:r>
            <a:r>
              <a:rPr lang="sv-SE" spc="-1" dirty="0">
                <a:solidFill>
                  <a:srgbClr val="000000"/>
                </a:solidFill>
                <a:latin typeface="DejaVu Sans"/>
              </a:rPr>
              <a:t>: </a:t>
            </a:r>
            <a:r>
              <a:rPr lang="sv-SE" spc="-1" dirty="0">
                <a:solidFill>
                  <a:srgbClr val="000000"/>
                </a:solidFill>
                <a:latin typeface="DejaVu Sans"/>
                <a:hlinkClick r:id="rId3"/>
              </a:rPr>
              <a:t>11-20/0192r2</a:t>
            </a:r>
            <a:r>
              <a:rPr lang="sv-SE" spc="-1" dirty="0">
                <a:solidFill>
                  <a:srgbClr val="000000"/>
                </a:solidFill>
                <a:latin typeface="DejaVu Sans"/>
              </a:rPr>
              <a:t> </a:t>
            </a: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Font typeface="Wingdings" charset="2"/>
              <a:buChar char=""/>
            </a:pPr>
            <a:endParaRPr lang="sv-SE" sz="1800" b="0" strike="noStrike" spc="-1" dirty="0">
              <a:solidFill>
                <a:srgbClr val="000000"/>
              </a:solidFill>
              <a:latin typeface="DejaVu Sans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Font typeface="Wingdings" charset="2"/>
              <a:buChar char=""/>
            </a:pPr>
            <a:r>
              <a:rPr lang="sv-SE" spc="-1" dirty="0">
                <a:solidFill>
                  <a:srgbClr val="000000"/>
                </a:solidFill>
                <a:latin typeface="DejaVu Sans"/>
              </a:rPr>
              <a:t>Motion to be considered shortly...</a:t>
            </a:r>
            <a:endParaRPr lang="sv-SE" sz="1800" b="0" strike="noStrike" spc="-1" dirty="0">
              <a:latin typeface="DejaVu Sans"/>
            </a:endParaRPr>
          </a:p>
          <a:p>
            <a:pPr>
              <a:lnSpc>
                <a:spcPct val="100000"/>
              </a:lnSpc>
            </a:pPr>
            <a:endParaRPr lang="sv-SE" sz="1800" b="0" strike="noStrike" spc="-1" dirty="0">
              <a:latin typeface="DejaVu Sans"/>
            </a:endParaRPr>
          </a:p>
          <a:p>
            <a:pPr>
              <a:lnSpc>
                <a:spcPct val="100000"/>
              </a:lnSpc>
            </a:pPr>
            <a:endParaRPr lang="sv-SE" sz="1600" b="0" strike="noStrike" spc="-1" dirty="0">
              <a:latin typeface="DejaVu Sans"/>
            </a:endParaRPr>
          </a:p>
          <a:p>
            <a:pPr marL="216000" indent="-21528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sv-SE" sz="1600" b="0" strike="noStrike" spc="-1" dirty="0">
              <a:latin typeface="DejaVu Sans"/>
            </a:endParaRPr>
          </a:p>
          <a:p>
            <a:pPr>
              <a:lnSpc>
                <a:spcPct val="100000"/>
              </a:lnSpc>
            </a:pPr>
            <a:endParaRPr lang="sv-SE" sz="1600" b="0" strike="noStrike" spc="-1" dirty="0">
              <a:latin typeface="DejaVu Sans"/>
            </a:endParaRPr>
          </a:p>
          <a:p>
            <a:pPr>
              <a:lnSpc>
                <a:spcPct val="100000"/>
              </a:lnSpc>
            </a:pPr>
            <a:endParaRPr lang="sv-SE" sz="1600" b="0" strike="noStrike" spc="-1" dirty="0">
              <a:latin typeface="DejaVu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15123</TotalTime>
  <Words>206</Words>
  <Application>Microsoft Office PowerPoint</Application>
  <PresentationFormat>On-screen Show (4:3)</PresentationFormat>
  <Paragraphs>48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DejaVu Sans</vt:lpstr>
      <vt:lpstr>DejaVu Serif</vt:lpstr>
      <vt:lpstr>Symbol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Closing Report 2016-</dc:title>
  <dc:subject/>
  <dc:creator>jlansfor@qti.qualcomm.com</dc:creator>
  <dc:description/>
  <cp:lastModifiedBy>Hamilton, Mark</cp:lastModifiedBy>
  <cp:revision>829</cp:revision>
  <cp:lastPrinted>1998-02-10T13:28:06Z</cp:lastPrinted>
  <dcterms:created xsi:type="dcterms:W3CDTF">2004-12-02T14:01:45Z</dcterms:created>
  <dcterms:modified xsi:type="dcterms:W3CDTF">2020-01-17T03:36:48Z</dcterms:modified>
  <dc:language>sv-SE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ompany">
    <vt:lpwstr>Qualcomm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3</vt:i4>
  </property>
  <property fmtid="{D5CDD505-2E9C-101B-9397-08002B2CF9AE}" pid="9" name="PresentationFormat">
    <vt:lpwstr>On-screen Show (4:3)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3</vt:i4>
  </property>
</Properties>
</file>