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2" r:id="rId3"/>
    <p:sldId id="293" r:id="rId4"/>
    <p:sldId id="309" r:id="rId5"/>
    <p:sldId id="307" r:id="rId6"/>
    <p:sldId id="306" r:id="rId7"/>
    <p:sldId id="304" r:id="rId8"/>
    <p:sldId id="290" r:id="rId9"/>
    <p:sldId id="29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14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38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49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2020	doc.: IEEE 802.11-20/0212r0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123-05-0arc-arc-sc-agenda-jan-2020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0174-00-0arc-epd-and-lpd-terminology-misalignment-in-ieee-std-802-1-and-802-11.pptx" TargetMode="External"/><Relationship Id="rId4" Type="http://schemas.openxmlformats.org/officeDocument/2006/relationships/hyperlink" Target="https://mentor.ieee.org/802.11/dcn/20/11-20-0177-01-0arc-liaison-to-revmd-on-ess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8/11-08-0949-04-0arc-mac-component-breakdown-wip.pp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6lo-ap-nd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2020 Meeting in Irvine, CA,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11-19/2123r5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Focus of most of the week (including added meeting slot).  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Completed review, and liaising recommendations to </a:t>
            </a:r>
            <a:r>
              <a:rPr lang="en-US" dirty="0" err="1"/>
              <a:t>REVmd</a:t>
            </a:r>
            <a:r>
              <a:rPr lang="en-US" dirty="0"/>
              <a:t>: </a:t>
            </a:r>
            <a:r>
              <a:rPr lang="en-US" dirty="0">
                <a:hlinkClick r:id="rId4"/>
              </a:rPr>
              <a:t>11-20/0177r1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Clarifying EPD/LPD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Reviewed: </a:t>
            </a:r>
            <a:r>
              <a:rPr lang="en-US" dirty="0">
                <a:hlinkClick r:id="rId5"/>
              </a:rPr>
              <a:t>11-20/0174r0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continue to monitor 802.1’s work on this</a:t>
            </a:r>
          </a:p>
          <a:p>
            <a:pPr lvl="1">
              <a:spcBef>
                <a:spcPts val="0"/>
              </a:spcBef>
            </a:pPr>
            <a:r>
              <a:rPr lang="en-US" dirty="0"/>
              <a:t>We may consider updates to 802.11</a:t>
            </a:r>
          </a:p>
          <a:p>
            <a:pPr lvl="2">
              <a:spcBef>
                <a:spcPts val="0"/>
              </a:spcBef>
            </a:pPr>
            <a:r>
              <a:rPr lang="en-US" dirty="0"/>
              <a:t>Author (Roger Marks) will work off-line based on comments, and target something for </a:t>
            </a:r>
            <a:r>
              <a:rPr lang="en-US" dirty="0" err="1"/>
              <a:t>REVmd’s</a:t>
            </a:r>
            <a:r>
              <a:rPr lang="en-US" dirty="0"/>
              <a:t> ad hoc in Feb.</a:t>
            </a:r>
          </a:p>
          <a:p>
            <a:pPr>
              <a:spcBef>
                <a:spcPts val="0"/>
              </a:spcBef>
            </a:pPr>
            <a:r>
              <a:rPr lang="en-US" dirty="0"/>
              <a:t>Deterministic networking/Time-sensitive networking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Update on </a:t>
            </a:r>
            <a:r>
              <a:rPr lang="en-US" dirty="0" err="1"/>
              <a:t>Nendica</a:t>
            </a:r>
            <a:r>
              <a:rPr lang="en-US" dirty="0"/>
              <a:t> activities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continue to monitor where </a:t>
            </a:r>
            <a:r>
              <a:rPr lang="en-US" dirty="0" err="1"/>
              <a:t>Nendica</a:t>
            </a:r>
            <a:r>
              <a:rPr lang="en-US" dirty="0"/>
              <a:t> and 802.1 go with this, as well as related work in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</a:t>
            </a:r>
            <a:r>
              <a:rPr lang="en-US" u="sng" dirty="0"/>
              <a:t>Not</a:t>
            </a:r>
            <a:r>
              <a:rPr lang="en-US" dirty="0"/>
              <a:t>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038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“What is a STA?”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Ran out of time – no progress.  Will consider in March.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Prior discussion in: </a:t>
            </a:r>
            <a:r>
              <a:rPr lang="en-US" dirty="0">
                <a:hlinkClick r:id="rId3"/>
              </a:rPr>
              <a:t>11-19/0106r0</a:t>
            </a: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Annex G (EBNF for “Frame exchange sequences”)</a:t>
            </a:r>
          </a:p>
          <a:p>
            <a:pPr lvl="1">
              <a:spcBef>
                <a:spcPts val="0"/>
              </a:spcBef>
            </a:pPr>
            <a:r>
              <a:rPr lang="en-US" dirty="0"/>
              <a:t>Ran out of time – no progress.  Will consider in March.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Prior discussion: Does the annex have purpose and value?  Should we work to maintain it, or work to deprecate it?  Views on both sides.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907576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</a:t>
            </a:r>
            <a:r>
              <a:rPr lang="en-US" u="sng" dirty="0"/>
              <a:t>Not</a:t>
            </a:r>
            <a:r>
              <a:rPr lang="en-US" dirty="0"/>
              <a:t>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572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contributions – no progress this time.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both </a:t>
            </a:r>
            <a:r>
              <a:rPr lang="en-US" dirty="0" err="1"/>
              <a:t>REVmd</a:t>
            </a:r>
            <a:r>
              <a:rPr lang="en-US" dirty="0"/>
              <a:t> and </a:t>
            </a:r>
            <a:r>
              <a:rPr lang="en-US" dirty="0" err="1"/>
              <a:t>TGbd</a:t>
            </a:r>
            <a:r>
              <a:rPr lang="en-US" dirty="0"/>
              <a:t> are working on an interface to support IEEE 1609’s need to set/change the MAC address.  Also, MLME-RESET has a parameter, “</a:t>
            </a:r>
            <a:r>
              <a:rPr lang="en-US" dirty="0" err="1"/>
              <a:t>STAAddress</a:t>
            </a:r>
            <a:r>
              <a:rPr lang="en-US" dirty="0"/>
              <a:t>”, and the MIB has a “dot11StationID”.  These all need to work together. It seems this may also be related to (or influence) the topic of Randomized/Changing MAC address. </a:t>
            </a:r>
          </a:p>
          <a:p>
            <a:pPr lvl="1">
              <a:spcBef>
                <a:spcPts val="0"/>
              </a:spcBef>
            </a:pPr>
            <a:r>
              <a:rPr lang="en-US" dirty="0"/>
              <a:t>Chair will work with those groups to ensure coordination is happening, or help.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this time.  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72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 activities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876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dirty="0">
                <a:ea typeface="+mn-ea"/>
                <a:cs typeface="+mn-cs"/>
              </a:rPr>
              <a:t>IEEE 1588 mapping to IEEE 802.11 and 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“Shim layer” to allow simultaneous operation – in </a:t>
            </a:r>
            <a:r>
              <a:rPr lang="en-US" dirty="0" err="1"/>
              <a:t>TGaz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IEEE 1588 mapping to </a:t>
            </a:r>
            <a:r>
              <a:rPr lang="en-US" dirty="0" err="1"/>
              <a:t>TGaz</a:t>
            </a:r>
            <a:r>
              <a:rPr lang="en-US" dirty="0"/>
              <a:t> mechanisms – in </a:t>
            </a:r>
            <a:r>
              <a:rPr lang="en-US" dirty="0" err="1"/>
              <a:t>TGaz</a:t>
            </a:r>
            <a:endParaRPr lang="en-US" dirty="0"/>
          </a:p>
          <a:p>
            <a:pPr marL="342900" lvl="1" indent="-342900" eaLnBrk="1" hangingPunct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b="1" dirty="0" err="1"/>
              <a:t>TGbe</a:t>
            </a:r>
            <a:r>
              <a:rPr lang="en-US" sz="2400" b="1" dirty="0"/>
              <a:t> (EHT) multi-band operation architecture (</a:t>
            </a:r>
            <a:r>
              <a:rPr lang="en-US" sz="2400" dirty="0">
                <a:hlinkClick r:id="rId3"/>
              </a:rPr>
              <a:t>11-08/0949r4</a:t>
            </a:r>
            <a:r>
              <a:rPr lang="en-US" sz="2400" b="1" dirty="0"/>
              <a:t>)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en-US" sz="2000" dirty="0"/>
              <a:t>Agreed to wait a bit longer before discussing jointly.  </a:t>
            </a:r>
            <a:endParaRPr lang="en-US" b="1" dirty="0"/>
          </a:p>
          <a:p>
            <a:pPr marL="342900" lvl="1" indent="-342900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sz="2400" b="1" dirty="0" err="1">
                <a:ea typeface="+mn-ea"/>
                <a:cs typeface="+mn-cs"/>
              </a:rPr>
              <a:t>TGbc</a:t>
            </a:r>
            <a:r>
              <a:rPr lang="en-US" sz="2400" b="1" dirty="0">
                <a:ea typeface="+mn-ea"/>
                <a:cs typeface="+mn-cs"/>
              </a:rPr>
              <a:t> (Broadcast) unassociated broadcast, broadcast reception</a:t>
            </a:r>
          </a:p>
          <a:p>
            <a:pPr marL="685800" lvl="2" indent="-342900" eaLnBrk="1" hangingPunct="1">
              <a:lnSpc>
                <a:spcPct val="90000"/>
              </a:lnSpc>
              <a:spcBef>
                <a:spcPts val="432"/>
              </a:spcBef>
              <a:buFont typeface="Arial" pitchFamily="34" charset="0"/>
              <a:buChar char="•"/>
              <a:defRPr/>
            </a:pPr>
            <a:r>
              <a:rPr lang="en-US" sz="2000" dirty="0"/>
              <a:t>Agreed to let </a:t>
            </a:r>
            <a:r>
              <a:rPr lang="en-US" sz="2000" dirty="0" err="1"/>
              <a:t>TGbc</a:t>
            </a:r>
            <a:r>
              <a:rPr lang="en-US" sz="2000" dirty="0"/>
              <a:t> materials develop further before discussing this again.  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err="1"/>
              <a:t>TGbd</a:t>
            </a:r>
            <a:r>
              <a:rPr lang="en-US" dirty="0"/>
              <a:t>/IEEE 1609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Nothing this time.  Monitor </a:t>
            </a:r>
            <a:r>
              <a:rPr lang="en-US" dirty="0" err="1"/>
              <a:t>TGbd</a:t>
            </a:r>
            <a:r>
              <a:rPr lang="en-US" dirty="0"/>
              <a:t> relationship to IEEE 1609, support any architectural concept discussion, if/as helpful.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 activities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21654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u="sng" dirty="0">
                <a:hlinkClick r:id="rId3"/>
              </a:rPr>
              <a:t>https://datatracker.ietf.org/doc/draft-ietf-6lo-ap-nd/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This doesn’t seem to be related to 802.11 – but is really written to 802.15.4 – suggestion to check with Pat Kenney (802.15) – Chair will follow up.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75603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March 2020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 STA?”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discussion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What is the (“STA(s)”) architecture for off-channel TDLS?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MLME-JOIN, MLME-START, MLME-SCAN and MLME-END – feedback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Monitor:</a:t>
            </a:r>
          </a:p>
          <a:p>
            <a:pPr marL="1084263" lvl="1">
              <a:lnSpc>
                <a:spcPct val="90000"/>
              </a:lnSpc>
            </a:pPr>
            <a:r>
              <a:rPr lang="en-US" dirty="0"/>
              <a:t>802.11 in a Deterministic Network/TSN</a:t>
            </a:r>
          </a:p>
          <a:p>
            <a:pPr marL="1084263" lvl="1">
              <a:lnSpc>
                <a:spcPct val="90000"/>
              </a:lnSpc>
            </a:pPr>
            <a:r>
              <a:rPr lang="en-US" dirty="0"/>
              <a:t>Clarifying EPD/LPD</a:t>
            </a:r>
          </a:p>
          <a:p>
            <a:pPr marL="1084263" lvl="1">
              <a:lnSpc>
                <a:spcPct val="90000"/>
              </a:lnSpc>
            </a:pPr>
            <a:r>
              <a:rPr lang="en-US" dirty="0" err="1"/>
              <a:t>TGbd’s</a:t>
            </a:r>
            <a:r>
              <a:rPr lang="en-US" dirty="0"/>
              <a:t> activities in support of IEEE 1609.</a:t>
            </a:r>
          </a:p>
          <a:p>
            <a:pPr marL="1084263" lvl="1">
              <a:lnSpc>
                <a:spcPct val="90000"/>
              </a:lnSpc>
            </a:pPr>
            <a:r>
              <a:rPr lang="en-US" dirty="0" err="1"/>
              <a:t>TGaz</a:t>
            </a:r>
            <a:r>
              <a:rPr lang="en-US" dirty="0"/>
              <a:t> work on Fine Timing Measurement and IEEE 1588 mapping. </a:t>
            </a:r>
          </a:p>
          <a:p>
            <a:pPr marL="1084263" lvl="1">
              <a:lnSpc>
                <a:spcPct val="90000"/>
              </a:lnSpc>
            </a:pPr>
            <a:r>
              <a:rPr lang="en-US" dirty="0"/>
              <a:t>New architecture concepts in </a:t>
            </a:r>
            <a:r>
              <a:rPr lang="en-US" dirty="0" err="1"/>
              <a:t>TGbc</a:t>
            </a:r>
            <a:r>
              <a:rPr lang="en-US" dirty="0"/>
              <a:t> and </a:t>
            </a:r>
            <a:r>
              <a:rPr lang="en-US" dirty="0" err="1"/>
              <a:t>TGbe</a:t>
            </a:r>
            <a:endParaRPr lang="en-US" dirty="0"/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9113</TotalTime>
  <Words>711</Words>
  <Application>Microsoft Office PowerPoint</Application>
  <PresentationFormat>On-screen Show (4:3)</PresentationFormat>
  <Paragraphs>106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Work Not Completed</vt:lpstr>
      <vt:lpstr>Work Not Completed (cont)</vt:lpstr>
      <vt:lpstr>Monitoring activities</vt:lpstr>
      <vt:lpstr>Monitoring activities (cont)</vt:lpstr>
      <vt:lpstr>Teleconference(s)</vt:lpstr>
      <vt:lpstr>March 2020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327</cp:revision>
  <cp:lastPrinted>1998-02-10T13:28:06Z</cp:lastPrinted>
  <dcterms:created xsi:type="dcterms:W3CDTF">2009-07-15T16:38:20Z</dcterms:created>
  <dcterms:modified xsi:type="dcterms:W3CDTF">2020-01-17T03:14:12Z</dcterms:modified>
</cp:coreProperties>
</file>