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8" r:id="rId2"/>
    <p:sldId id="339" r:id="rId3"/>
    <p:sldId id="340" r:id="rId4"/>
    <p:sldId id="341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7" d="100"/>
          <a:sy n="77" d="100"/>
        </p:scale>
        <p:origin x="144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225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44734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4632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802.11-20/0211r0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20/1-20-0003-00-ICne-nendica-meeting-overview-2020-01-15.pdf" TargetMode="External"/><Relationship Id="rId2" Type="http://schemas.openxmlformats.org/officeDocument/2006/relationships/hyperlink" Target="https://mentor.ieee.org/802.11/dcn/19/11-19-2127-03-AANI-aani-sc-agenda-january-2020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news/2019/5g-indoor-hotspot-and-dense-urban-deployments.html" TargetMode="External"/><Relationship Id="rId5" Type="http://schemas.openxmlformats.org/officeDocument/2006/relationships/hyperlink" Target="https://mentor.ieee.org/802.11/dcn/20/11-20-0013-00-AANI-draft-technical-report-on-interworking-between-3gpp-5g-network-wlan.docx" TargetMode="External"/><Relationship Id="rId4" Type="http://schemas.openxmlformats.org/officeDocument/2006/relationships/hyperlink" Target="https://mentor.ieee.org/802.11/dcn/19/11-20-0008-00-AANI-itu-imt-2020-status-of-proposals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838199"/>
            <a:ext cx="8724900" cy="685801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 January 2020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2020-01-16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2039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362201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/>
            <a:r>
              <a:rPr lang="en-US" dirty="0"/>
              <a:t>January 2020 </a:t>
            </a:r>
            <a:r>
              <a:rPr lang="en-US" kern="0" dirty="0"/>
              <a:t>Meeting in Irvine</a:t>
            </a:r>
            <a:r>
              <a:rPr lang="en-GB" dirty="0"/>
              <a:t>, CA, USA 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January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742" y="1230546"/>
            <a:ext cx="11430000" cy="5170254"/>
          </a:xfrm>
        </p:spPr>
        <p:txBody>
          <a:bodyPr/>
          <a:lstStyle/>
          <a:p>
            <a:pPr marL="57150" indent="0" algn="ctr"/>
            <a:r>
              <a:rPr lang="en-US" altLang="en-US" sz="2000" dirty="0"/>
              <a:t>Agenda:</a:t>
            </a:r>
            <a:r>
              <a:rPr lang="en-US" altLang="en-US" sz="2000" b="0" dirty="0"/>
              <a:t> </a:t>
            </a:r>
            <a:r>
              <a:rPr lang="en-US" altLang="en-US" sz="2000" b="0" dirty="0">
                <a:hlinkClick r:id="rId2"/>
              </a:rPr>
              <a:t>11-19/2127r3</a:t>
            </a:r>
            <a:r>
              <a:rPr lang="en-US" altLang="en-US" sz="2000" b="0" dirty="0"/>
              <a:t> , met for one time slot</a:t>
            </a:r>
          </a:p>
          <a:p>
            <a:pPr marL="57150" indent="0"/>
            <a:r>
              <a:rPr lang="en-US" altLang="en-US" sz="2800" dirty="0"/>
              <a:t>Contributions: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/>
              <a:t>Update on Nendica activity: </a:t>
            </a:r>
            <a:r>
              <a:rPr lang="en-US" altLang="en-US" sz="2400" dirty="0">
                <a:hlinkClick r:id="rId3"/>
              </a:rPr>
              <a:t>1-20/0003r0</a:t>
            </a:r>
            <a:r>
              <a:rPr lang="en-US" altLang="en-US" sz="2400" dirty="0"/>
              <a:t> “</a:t>
            </a:r>
            <a:r>
              <a:rPr lang="en-US" sz="2400" dirty="0"/>
              <a:t>Nendica Meeting Overview, 2020-01-15</a:t>
            </a:r>
            <a:r>
              <a:rPr lang="en-US" altLang="en-US" sz="2400" dirty="0"/>
              <a:t>”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hlinkClick r:id="rId4"/>
              </a:rPr>
              <a:t>11-20/0008r0</a:t>
            </a:r>
            <a:r>
              <a:rPr lang="en-US" sz="2400" dirty="0"/>
              <a:t>  </a:t>
            </a:r>
            <a:r>
              <a:rPr lang="en-US" sz="2400" dirty="0">
                <a:solidFill>
                  <a:schemeClr val="tx1"/>
                </a:solidFill>
              </a:rPr>
              <a:t>“</a:t>
            </a:r>
            <a:r>
              <a:rPr lang="en-US" sz="2400" dirty="0"/>
              <a:t>ITU IMT-2020 Status of Proposals”, Joseph Levy (InterDigital)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hlinkClick r:id="rId5"/>
              </a:rPr>
              <a:t>11-20/0013r0</a:t>
            </a:r>
            <a:r>
              <a:rPr lang="en-US" sz="2400" dirty="0"/>
              <a:t> “Draft technical report on interworking between 3GPP 5G network &amp; WLAN” - Hyun </a:t>
            </a:r>
            <a:r>
              <a:rPr lang="en-US" sz="2400" dirty="0" err="1"/>
              <a:t>Seo</a:t>
            </a:r>
            <a:r>
              <a:rPr lang="en-US" sz="2400" dirty="0"/>
              <a:t> OH(ETRI)</a:t>
            </a:r>
            <a:br>
              <a:rPr lang="en-US" sz="2400" dirty="0"/>
            </a:br>
            <a:r>
              <a:rPr lang="en-US" sz="2400" dirty="0"/>
              <a:t>The Technical Report on: </a:t>
            </a:r>
            <a:r>
              <a:rPr lang="en-US" sz="2400" dirty="0" err="1"/>
              <a:t>InterWorking</a:t>
            </a:r>
            <a:r>
              <a:rPr lang="en-US" sz="2400" dirty="0"/>
              <a:t> between 3GPP 5G network &amp; WLAN is progressing well and is nearing completion – If you wish to contribute to this activity please do so by contacting the Authors, the Chair, or by contribution.</a:t>
            </a:r>
            <a:endParaRPr lang="en-US" altLang="en-US" dirty="0"/>
          </a:p>
          <a:p>
            <a:pPr marL="0" indent="0">
              <a:spcBef>
                <a:spcPts val="200"/>
              </a:spcBef>
              <a:defRPr/>
            </a:pPr>
            <a:r>
              <a:rPr lang="en-US" altLang="en-US" sz="2800" dirty="0"/>
              <a:t>Also Discussed: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sz="2400" dirty="0"/>
              <a:t>The “Press Release” </a:t>
            </a:r>
            <a:r>
              <a:rPr lang="en-US" sz="2400" dirty="0"/>
              <a:t>on “</a:t>
            </a:r>
            <a:r>
              <a:rPr lang="en-GB" sz="2400" dirty="0"/>
              <a:t>IEEE P802.11ax meets the salient requirements of IMT-2020 Indoor Hotspot and Dense Urban environments” was released 17 Dec 2019: </a:t>
            </a:r>
            <a:r>
              <a:rPr lang="en-GB" dirty="0">
                <a:hlinkClick r:id="rId6"/>
              </a:rPr>
              <a:t>https://standards.ieee.org/news/2019/5g-indoor-hotspot-and-dense-urban-deployments.html</a:t>
            </a:r>
            <a:endParaRPr lang="en-GB" sz="2400" dirty="0"/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09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8AF95E2-06FF-462E-926F-8BD2B0029A66}"/>
              </a:ext>
            </a:extLst>
          </p:cNvPr>
          <p:cNvSpPr txBox="1">
            <a:spLocks/>
          </p:cNvSpPr>
          <p:nvPr/>
        </p:nvSpPr>
        <p:spPr>
          <a:xfrm>
            <a:off x="707496" y="1295400"/>
            <a:ext cx="10777008" cy="525621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dirty="0"/>
              <a:t>Teleconference: </a:t>
            </a:r>
          </a:p>
          <a:p>
            <a:r>
              <a:rPr lang="en-US" altLang="en-US" sz="2000" dirty="0"/>
              <a:t>	</a:t>
            </a:r>
            <a:r>
              <a:rPr lang="en-US" altLang="en-US" sz="2000" b="0" dirty="0"/>
              <a:t>As required with 10 days’ notification</a:t>
            </a:r>
          </a:p>
          <a:p>
            <a:endParaRPr lang="en-US" altLang="en-US" sz="700" b="0" dirty="0"/>
          </a:p>
          <a:p>
            <a:r>
              <a:rPr lang="it-IT" altLang="en-US" dirty="0"/>
              <a:t>15-20 March 2020 </a:t>
            </a:r>
            <a:r>
              <a:rPr lang="en-GB" dirty="0"/>
              <a:t>Hilton Atlanta, Atlanta Georgia, USA:</a:t>
            </a:r>
            <a:endParaRPr lang="en-US" altLang="en-US" dirty="0"/>
          </a:p>
          <a:p>
            <a:r>
              <a:rPr lang="en-US" altLang="en-US" dirty="0"/>
              <a:t>	</a:t>
            </a:r>
            <a:r>
              <a:rPr lang="en-US" dirty="0"/>
              <a:t>The AANI SC is contribution driven, contributions are requested: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</a:p>
          <a:p>
            <a:pPr marL="400050" lvl="1" indent="0"/>
            <a:r>
              <a:rPr lang="en-US" i="1" dirty="0"/>
              <a:t>Note: IMT-2020 proposal contribution deadline has passed</a:t>
            </a:r>
          </a:p>
          <a:p>
            <a:pPr marL="400050" lvl="1" indent="0"/>
            <a:endParaRPr lang="en-US" altLang="en-US" sz="700" i="1" dirty="0"/>
          </a:p>
          <a:p>
            <a:pPr marL="400050" lvl="1" indent="0"/>
            <a:r>
              <a:rPr lang="en-US" altLang="en-US" dirty="0"/>
              <a:t>Meeting time requested: 1 sessions – Tuesday (TBC) </a:t>
            </a:r>
          </a:p>
          <a:p>
            <a:pPr lvl="2"/>
            <a:endParaRPr lang="en-US" alt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18451</TotalTime>
  <Words>154</Words>
  <Application>Microsoft Office PowerPoint</Application>
  <PresentationFormat>Widescreen</PresentationFormat>
  <Paragraphs>41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Arial</vt:lpstr>
      <vt:lpstr>Times New Roman</vt:lpstr>
      <vt:lpstr>Office Theme</vt:lpstr>
      <vt:lpstr>Document</vt:lpstr>
      <vt:lpstr>PowerPoint Presentation</vt:lpstr>
      <vt:lpstr>PowerPoint Presentation</vt:lpstr>
      <vt:lpstr>802.11 AANI SC – January 2020</vt:lpstr>
      <vt:lpstr>PowerPoint Presentation</vt:lpstr>
    </vt:vector>
  </TitlesOfParts>
  <Company>InterDigital,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11-19/2093r0</dc:title>
  <dc:creator>Levy, Joseph</dc:creator>
  <cp:lastModifiedBy>Joseph Levy</cp:lastModifiedBy>
  <cp:revision>248</cp:revision>
  <cp:lastPrinted>1601-01-01T00:00:00Z</cp:lastPrinted>
  <dcterms:created xsi:type="dcterms:W3CDTF">2017-06-02T20:57:23Z</dcterms:created>
  <dcterms:modified xsi:type="dcterms:W3CDTF">2020-01-17T02:58:15Z</dcterms:modified>
</cp:coreProperties>
</file>