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6" d="100"/>
          <a:sy n="106" d="100"/>
        </p:scale>
        <p:origin x="225" y="45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23" y="334189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802.11-20/0210r0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93290" y="333375"/>
            <a:ext cx="13756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9/24-19-0003-07-0000-low-latency-communication-white-paper.docx" TargetMode="External"/><Relationship Id="rId7" Type="http://schemas.openxmlformats.org/officeDocument/2006/relationships/hyperlink" Target="https://mentor.ieee.org/802.24/dcn/20/24-20-0002-02-0000-january-2020-meeting-presenta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20/24-20-0001-01-0000-january-2020-agenda.xlsx" TargetMode="External"/><Relationship Id="rId5" Type="http://schemas.openxmlformats.org/officeDocument/2006/relationships/hyperlink" Target="https://mentor.ieee.org/802.24/dcn/19/24-19-0017-04-0000-ieee-802-solutions-for-vertical-applications.docx" TargetMode="External"/><Relationship Id="rId4" Type="http://schemas.openxmlformats.org/officeDocument/2006/relationships/hyperlink" Target="https://mentor.ieee.org/802.24/dcn/20/24-20-0004-00-sgtg-wireless-characteristics-matrix-update-2020-dot24edi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2020-01-16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Development of draft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3"/>
              </a:rPr>
              <a:t>802.24-19-0003r7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Updating of SGIP/SEPA Wireless Characteristics Matrix – update from this meeting </a:t>
            </a:r>
            <a:r>
              <a:rPr lang="en-US" b="0" dirty="0">
                <a:hlinkClick r:id="rId4"/>
              </a:rPr>
              <a:t>802.24-20-0004r0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Discussed ZigBee “Project Connected Home over IP”  - no action, will monitor. 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Development of draft “IEEE 802 Solutions for Vertical Applications“ white paper, on the distinguishing characteristics of the IEEE 802 architecture for vertical applications.  Latest draft </a:t>
            </a:r>
            <a:r>
              <a:rPr lang="en-US" b="0" dirty="0">
                <a:hlinkClick r:id="rId5"/>
              </a:rPr>
              <a:t>802.24-19-0017r4</a:t>
            </a:r>
            <a:endParaRPr lang="en-US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6"/>
              </a:rPr>
              <a:t>24-20-0001r1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Report			</a:t>
            </a:r>
            <a:r>
              <a:rPr lang="en-US" sz="1900" b="0" dirty="0">
                <a:hlinkClick r:id="rId7"/>
              </a:rPr>
              <a:t>24-20-0002r2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24-20-0003r0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301208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17468</TotalTime>
  <Words>128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910</cp:revision>
  <cp:lastPrinted>1998-02-10T13:28:06Z</cp:lastPrinted>
  <dcterms:created xsi:type="dcterms:W3CDTF">2004-12-02T14:01:45Z</dcterms:created>
  <dcterms:modified xsi:type="dcterms:W3CDTF">2020-01-17T02:39:51Z</dcterms:modified>
</cp:coreProperties>
</file>