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6" d="100"/>
          <a:sy n="106" d="100"/>
        </p:scale>
        <p:origin x="225" y="45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5E6BE-6088-4EB5-89B9-9B5CD396C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4788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180AD08-CC56-46EB-A8AC-2C2BDE9464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86C975-613F-45A2-95A3-6C3204D1F7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ADFFE49-6ACE-4BBA-BBDB-CBD5A5A03F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2AAF832-0D10-45BE-AB2E-A49913A38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CA042F3-6829-4A18-BE2A-2D3B82F6B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588F30D-E10E-46DD-A343-A80A684B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9B325CD-C8C0-4D8F-8330-5740004B1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4E7C76-4CE3-4881-9FE6-FC080BD017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0" y="120650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69DDD3-C51D-402A-962B-188A90D3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5D5882-91FE-4D17-B7E5-01AD6DF84D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95F9594-AB25-433B-94AC-6BC49F3E5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27D75D0-E275-4A8E-8868-9C846F167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9C8E629-C349-48B5-850F-67F844306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BAF32D6-846E-4393-9535-71359DCE3E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7AE544-8DA5-45C1-9876-2126515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59422E5-EC06-46FB-9315-CCB5EAC0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BF687D-3ECE-4ACD-A792-1F52F69C8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CE272A-D68C-4DA4-9B48-3160654F8B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31184-DCBE-4175-9582-5E73065155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65C71F8-356A-4A7D-9B45-2AC1D328C11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1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321670-986C-4FFD-B551-EA03B106E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6EDE4-50DA-4FCB-9549-6F24EC0DF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C0E2A1-DB8A-43A7-B2EA-24417E498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6D607C-B519-43AE-A6A1-6552AC3E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C3392D-48D4-430F-9E0A-26AA0D699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E6EE0A-65D0-43DD-AA1C-C7CEE9F757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FB5AE33-3223-4A87-9FA2-02FB580489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7F4A80D-C685-4783-A096-4181ABE4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23" y="334189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4" algn="r"/>
            <a:r>
              <a:rPr lang="en-GB" altLang="en-US" sz="1800" b="1" dirty="0"/>
              <a:t>doc.: IEEE 802.11-20/0210r0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9B8FA0D0-EE9C-4C34-AE8E-F2504C4B4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207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F29F28E2-2790-40C3-AE4A-4DBE7DBC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7FC412EA-119F-437D-86C2-7EBDBCB0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Box 1">
            <a:extLst>
              <a:ext uri="{FF2B5EF4-FFF2-40B4-BE49-F238E27FC236}">
                <a16:creationId xmlns:a16="http://schemas.microsoft.com/office/drawing/2014/main" id="{EBBEFFDD-9B9D-4CBF-AC96-D5D6678BFF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3290" y="333375"/>
            <a:ext cx="13756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3-07-0000-low-latency-communication-white-paper.docx" TargetMode="External"/><Relationship Id="rId7" Type="http://schemas.openxmlformats.org/officeDocument/2006/relationships/hyperlink" Target="https://mentor.ieee.org/802.24/dcn/20/24-20-0002-02-0000-january-2020-meeting-presentat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20/24-20-0001-01-0000-january-2020-agenda.xlsx" TargetMode="External"/><Relationship Id="rId5" Type="http://schemas.openxmlformats.org/officeDocument/2006/relationships/hyperlink" Target="https://mentor.ieee.org/802.24/dcn/19/24-19-0017-04-0000-ieee-802-solutions-for-vertical-applications.docx" TargetMode="External"/><Relationship Id="rId4" Type="http://schemas.openxmlformats.org/officeDocument/2006/relationships/hyperlink" Target="https://mentor.ieee.org/802.24/dcn/20/24-20-0004-00-sgtg-wireless-characteristics-matrix-update-2020-dot24edi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2020-01-16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DC625472-6251-4BC9-ACDA-617761D51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06C5568-7EC6-4684-B2CB-85D34D1091F4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4103" name="Footer Placeholder 1">
            <a:extLst>
              <a:ext uri="{FF2B5EF4-FFF2-40B4-BE49-F238E27FC236}">
                <a16:creationId xmlns:a16="http://schemas.microsoft.com/office/drawing/2014/main" id="{2EB71B19-7C43-467A-9994-38EEB4F31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Development of draft white paper on Low Latency Vertical Applications </a:t>
            </a:r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Draft after this meeting </a:t>
            </a:r>
            <a:r>
              <a:rPr lang="en-US" b="0" dirty="0">
                <a:hlinkClick r:id="rId3"/>
              </a:rPr>
              <a:t>802.24-19-0003r7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Updating of SGIP/SEPA Wireless Characteristics Matrix – update from this meeting </a:t>
            </a:r>
            <a:r>
              <a:rPr lang="en-US" b="0" dirty="0">
                <a:hlinkClick r:id="rId4"/>
              </a:rPr>
              <a:t>802.24-20-0004r0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Discussed ZigBee “Project Connected Home over IP”  - no action, will monitor. 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Development of draft “IEEE 802 Solutions for Vertical Applications“ white paper, on the distinguishing characteristics of the IEEE 802 architecture for vertical applications.  Latest draft </a:t>
            </a:r>
            <a:r>
              <a:rPr lang="en-US" b="0" dirty="0">
                <a:hlinkClick r:id="rId5"/>
              </a:rPr>
              <a:t>802.24-19-0017r4</a:t>
            </a:r>
            <a:endParaRPr lang="en-US" b="0" dirty="0"/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6"/>
              </a:rPr>
              <a:t>24-20-0001r1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Report			</a:t>
            </a:r>
            <a:r>
              <a:rPr lang="en-US" sz="1900" b="0" dirty="0">
                <a:hlinkClick r:id="rId7"/>
              </a:rPr>
              <a:t>24-20-0002r2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24-20-0003r0   </a:t>
            </a:r>
          </a:p>
        </p:txBody>
      </p:sp>
      <p:sp>
        <p:nvSpPr>
          <p:cNvPr id="6147" name="Footer Placeholder 4">
            <a:extLst>
              <a:ext uri="{FF2B5EF4-FFF2-40B4-BE49-F238E27FC236}">
                <a16:creationId xmlns:a16="http://schemas.microsoft.com/office/drawing/2014/main" id="{7AE29D4A-F16A-4B01-A280-CD4007B3C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00F0F9D9-CF6A-495D-BF33-66EED2D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2CE5F5A-6946-4077-8BBD-16C01F01B45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8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301208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17468</TotalTime>
  <Words>128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910</cp:revision>
  <cp:lastPrinted>1998-02-10T13:28:06Z</cp:lastPrinted>
  <dcterms:created xsi:type="dcterms:W3CDTF">2004-12-02T14:01:45Z</dcterms:created>
  <dcterms:modified xsi:type="dcterms:W3CDTF">2020-01-17T02:39:51Z</dcterms:modified>
</cp:coreProperties>
</file>