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2" r:id="rId4"/>
    <p:sldId id="265" r:id="rId5"/>
    <p:sldId id="263" r:id="rId6"/>
    <p:sldId id="264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57" d="100"/>
          <a:sy n="57" d="100"/>
        </p:scale>
        <p:origin x="566" y="3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802.11-20/0208r0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January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802.11-20/0208r0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802.11-20/0208r0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802.11-20/0208r0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802.11-20/0208r0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802.11-20/0208r0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4083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802.11-20/0208r0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802.11-20/0208r0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 (HP Enterprise)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Dorothy Stanley (HP Enterprise)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 (HP Enterprise)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 (HP Enterprise)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 (HP Enterprise)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 (HP Enterprise)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 (HP Enterprise)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 (HP Enterprise)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 (HP Enterprise)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Dorothy Stanley (HP Enterprise)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802.11-20/0208r0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2134-05-000m-2020-january-tgmd-agenda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004-03-0000-revision-par-proposal-tgmd.doc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9/11-19-2156-01-000m-revmd-sponsor-ballot-comments.xls" TargetMode="External"/><Relationship Id="rId5" Type="http://schemas.openxmlformats.org/officeDocument/2006/relationships/hyperlink" Target="https://mentor.ieee.org/802.11/dcn/18/11-18-0611-29-000m-revmd-wg-ballot-comments.xls" TargetMode="External"/><Relationship Id="rId4" Type="http://schemas.openxmlformats.org/officeDocument/2006/relationships/hyperlink" Target="https://standards.ieee.org/about/sba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/>
              <a:t>TGmd</a:t>
            </a:r>
            <a:r>
              <a:rPr lang="en-GB" dirty="0" smtClean="0"/>
              <a:t> Closing Report </a:t>
            </a:r>
            <a:r>
              <a:rPr lang="en-GB" dirty="0" smtClean="0"/>
              <a:t>January 2020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2020-01-16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Dorothy Stanley (HP Enterprise)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1730382"/>
              </p:ext>
            </p:extLst>
          </p:nvPr>
        </p:nvGraphicFramePr>
        <p:xfrm>
          <a:off x="989013" y="2420938"/>
          <a:ext cx="10112375" cy="2452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Document" r:id="rId4" imgW="10439485" imgH="2543802" progId="Word.Document.8">
                  <p:embed/>
                </p:oleObj>
              </mc:Choice>
              <mc:Fallback>
                <p:oleObj name="Document" r:id="rId4" imgW="10439485" imgH="254380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20938"/>
                        <a:ext cx="10112375" cy="24526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Tx/>
              <a:buNone/>
            </a:pPr>
            <a:r>
              <a:rPr lang="en-US" altLang="en-US" dirty="0"/>
              <a:t>This presentation contains the IEEE 802.11 </a:t>
            </a:r>
            <a:r>
              <a:rPr lang="en-US" altLang="en-US" dirty="0" err="1"/>
              <a:t>TGmd</a:t>
            </a:r>
            <a:r>
              <a:rPr lang="en-US" altLang="en-US" dirty="0"/>
              <a:t> closing report for the </a:t>
            </a:r>
            <a:r>
              <a:rPr lang="en-US" altLang="en-US" dirty="0" smtClean="0"/>
              <a:t>January 2020 session</a:t>
            </a:r>
            <a:r>
              <a:rPr lang="en-US" altLang="en-US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Dorothy Stanley (HP Enterprise)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Completed this week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Completed </a:t>
            </a:r>
            <a:r>
              <a:rPr lang="en-US" altLang="ja-JP" dirty="0"/>
              <a:t>comment resolution of </a:t>
            </a:r>
            <a:r>
              <a:rPr lang="en-US" altLang="ja-JP" dirty="0" smtClean="0"/>
              <a:t>approximately 230 </a:t>
            </a:r>
            <a:r>
              <a:rPr lang="en-US" altLang="ja-JP" dirty="0"/>
              <a:t>comments received in </a:t>
            </a:r>
            <a:r>
              <a:rPr lang="en-US" altLang="ja-JP" dirty="0" smtClean="0"/>
              <a:t>the initial SA ballot (823 total)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pPr>
              <a:defRPr/>
            </a:pPr>
            <a:r>
              <a:rPr lang="en-US" altLang="ja-JP" dirty="0" smtClean="0"/>
              <a:t>Planned teleconferences: Jan 31, Feb 7, 14, March 13 2020 at  10am </a:t>
            </a:r>
            <a:r>
              <a:rPr lang="en-US" altLang="ja-JP" dirty="0" smtClean="0"/>
              <a:t>Eastern, 2 hours</a:t>
            </a:r>
          </a:p>
          <a:p>
            <a:pPr>
              <a:defRPr/>
            </a:pPr>
            <a:r>
              <a:rPr lang="en-US" altLang="ja-JP" dirty="0" smtClean="0"/>
              <a:t>Planned ad-hoc meeting February 18-20, 2020, Sunrise </a:t>
            </a:r>
            <a:r>
              <a:rPr lang="en-US" altLang="ja-JP" dirty="0" smtClean="0"/>
              <a:t>Florida</a:t>
            </a:r>
          </a:p>
          <a:p>
            <a:pPr>
              <a:defRPr/>
            </a:pPr>
            <a:r>
              <a:rPr lang="en-US" altLang="ja-JP" dirty="0"/>
              <a:t>Planned ad-hoc meeting </a:t>
            </a:r>
            <a:r>
              <a:rPr lang="en-US" altLang="ja-JP" dirty="0" smtClean="0"/>
              <a:t>April  21-23, </a:t>
            </a:r>
            <a:r>
              <a:rPr lang="en-US" altLang="ja-JP" dirty="0"/>
              <a:t>2020, </a:t>
            </a:r>
            <a:r>
              <a:rPr lang="en-US" altLang="ja-JP" dirty="0" smtClean="0"/>
              <a:t>Cambridge, UK</a:t>
            </a:r>
          </a:p>
          <a:p>
            <a:pPr>
              <a:defRPr/>
            </a:pPr>
            <a:endParaRPr lang="en-US" altLang="ja-JP" dirty="0"/>
          </a:p>
          <a:p>
            <a:r>
              <a:rPr lang="en-US" dirty="0" smtClean="0"/>
              <a:t>Agenda</a:t>
            </a:r>
            <a:r>
              <a:rPr lang="en-US" dirty="0"/>
              <a:t>: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hlinkClick r:id="rId3"/>
              </a:rPr>
              <a:t>https://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mentor.ieee.org/802.11/dcn/19/11-19-2134-05-000m-2020-january-tgmd-agenda.pptx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Dorothy Stanley (HP Enterprise)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Request for input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Comments 4038 and 4039 </a:t>
            </a:r>
            <a:r>
              <a:rPr lang="en-US" altLang="ja-JP" dirty="0"/>
              <a:t>request removal </a:t>
            </a:r>
            <a:r>
              <a:rPr lang="en-US" altLang="ja-JP" dirty="0" smtClean="0"/>
              <a:t>of </a:t>
            </a:r>
            <a:r>
              <a:rPr lang="en-US" altLang="ja-JP" dirty="0"/>
              <a:t>the HT-delayed BA </a:t>
            </a:r>
            <a:r>
              <a:rPr lang="en-US" altLang="ja-JP" dirty="0" smtClean="0"/>
              <a:t>feature</a:t>
            </a:r>
          </a:p>
          <a:p>
            <a:pPr>
              <a:defRPr/>
            </a:pPr>
            <a:endParaRPr lang="en-US" altLang="ja-JP" dirty="0" smtClean="0"/>
          </a:p>
          <a:p>
            <a:pPr>
              <a:defRPr/>
            </a:pPr>
            <a:r>
              <a:rPr lang="en-US" altLang="ja-JP" dirty="0" smtClean="0"/>
              <a:t>The feature is marked Obsolete (in IEEE </a:t>
            </a:r>
            <a:r>
              <a:rPr lang="en-US" altLang="ja-JP" dirty="0" err="1" smtClean="0"/>
              <a:t>Std</a:t>
            </a:r>
            <a:r>
              <a:rPr lang="en-US" altLang="ja-JP" dirty="0" smtClean="0"/>
              <a:t> 802.11-2016) and subject to removal from the standard</a:t>
            </a:r>
          </a:p>
          <a:p>
            <a:pPr>
              <a:defRPr/>
            </a:pPr>
            <a:endParaRPr lang="en-US" altLang="ja-JP" dirty="0" smtClean="0"/>
          </a:p>
          <a:p>
            <a:pPr>
              <a:defRPr/>
            </a:pPr>
            <a:endParaRPr lang="en-US" altLang="ja-JP" dirty="0" smtClean="0"/>
          </a:p>
          <a:p>
            <a:pPr>
              <a:defRPr/>
            </a:pP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Dorothy Stanley (HP Enterprise)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8015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Schedule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January 2018 – Initial WGLB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November 2018 –D2.0 WGLB Recirculation LB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May 2019 – MEC/MDR done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September </a:t>
            </a:r>
            <a:r>
              <a:rPr lang="en-US" altLang="en-US" dirty="0"/>
              <a:t>2019 – D3.0 WGLB Recirculation LB 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September </a:t>
            </a:r>
            <a:r>
              <a:rPr lang="en-US" altLang="en-US" dirty="0"/>
              <a:t>2019 – Form SB Pool </a:t>
            </a:r>
            <a:r>
              <a:rPr lang="en-US" altLang="en-US" dirty="0" smtClean="0"/>
              <a:t> - Closed 2019-10-11</a:t>
            </a:r>
            <a:br>
              <a:rPr lang="en-US" altLang="en-US" dirty="0" smtClean="0"/>
            </a:b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strike="sngStrike" dirty="0"/>
              <a:t>November 2019 – D3.0 Recirculation (unchanged)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December 2019 – Initial SB D3.0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March 2020– Recirculation SB </a:t>
            </a:r>
            <a:r>
              <a:rPr lang="en-US" altLang="en-US" dirty="0" smtClean="0"/>
              <a:t>D4.0</a:t>
            </a: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/>
              <a:t>July 2020 – WG/EC approval 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Sept 2020 – </a:t>
            </a:r>
            <a:r>
              <a:rPr lang="en-US" altLang="en-US" dirty="0" err="1"/>
              <a:t>RevCom</a:t>
            </a:r>
            <a:r>
              <a:rPr lang="en-US" altLang="en-US" dirty="0"/>
              <a:t>/SASB approval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Dorothy Stanley (HP Enterprise)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PAR: </a:t>
            </a:r>
            <a:r>
              <a:rPr lang="en-US" altLang="en-US" dirty="0" smtClean="0">
                <a:hlinkClick r:id="rId3"/>
              </a:rPr>
              <a:t>https://mentor.ieee.org/802.11/dcn/17/11-17-0004-03-0000-revision-par-proposal-tgmd.doc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Approved </a:t>
            </a:r>
            <a:r>
              <a:rPr lang="en-US" altLang="en-US" dirty="0"/>
              <a:t>PARs: </a:t>
            </a:r>
            <a:r>
              <a:rPr lang="en-US" altLang="en-US" dirty="0">
                <a:hlinkClick r:id="rId4"/>
              </a:rPr>
              <a:t>https://standards.ieee.org/about/sba/index.html</a:t>
            </a:r>
            <a:r>
              <a:rPr lang="en-US" altLang="en-US" dirty="0"/>
              <a:t> </a:t>
            </a:r>
          </a:p>
          <a:p>
            <a:r>
              <a:rPr lang="en-US" altLang="en-US" dirty="0"/>
              <a:t>Comment spreadsheet: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mentor.ieee.org/802.11/dcn/18/11-18-0611-29-000m-revmd-wg-ballot-comments.xls</a:t>
            </a:r>
            <a:r>
              <a:rPr lang="en-US" altLang="en-US" dirty="0" smtClean="0"/>
              <a:t> </a:t>
            </a:r>
            <a:r>
              <a:rPr lang="en-US" altLang="en-US" dirty="0"/>
              <a:t>and </a:t>
            </a:r>
            <a:r>
              <a:rPr lang="en-US" altLang="en-US" dirty="0">
                <a:hlinkClick r:id="rId6"/>
              </a:rPr>
              <a:t>https://</a:t>
            </a:r>
            <a:r>
              <a:rPr lang="en-US" altLang="en-US" dirty="0" smtClean="0">
                <a:hlinkClick r:id="rId6"/>
              </a:rPr>
              <a:t>mentor.ieee.org/802.11/dcn/19/11-19-2156-01-000m-revmd-sponsor-ballot-comments.xls</a:t>
            </a:r>
            <a:r>
              <a:rPr lang="en-US" altLang="en-US" dirty="0" smtClean="0"/>
              <a:t>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Dorothy Stanley (HP Enterprise)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</TotalTime>
  <Words>280</Words>
  <Application>Microsoft Office PowerPoint</Application>
  <PresentationFormat>Widescreen</PresentationFormat>
  <Paragraphs>74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 Unicode MS</vt:lpstr>
      <vt:lpstr>MS Gothic</vt:lpstr>
      <vt:lpstr>Times New Roman</vt:lpstr>
      <vt:lpstr>Office Theme</vt:lpstr>
      <vt:lpstr>Document</vt:lpstr>
      <vt:lpstr>TGmd Closing Report January 2020</vt:lpstr>
      <vt:lpstr>Abstract</vt:lpstr>
      <vt:lpstr>Work Completed this week</vt:lpstr>
      <vt:lpstr>Request for input</vt:lpstr>
      <vt:lpstr>TGmd Schedule</vt:lpstr>
      <vt:lpstr>References</vt:lpstr>
    </vt:vector>
  </TitlesOfParts>
  <Company>Hewlett Packard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TGmd Closing Report January 2020</dc:title>
  <dc:subject>2019 November TGmd Closing Report</dc:subject>
  <dc:creator>Stanley, Dorothy</dc:creator>
  <cp:keywords>11-20-0208/r0</cp:keywords>
  <cp:lastModifiedBy>Stanley, Dorothy</cp:lastModifiedBy>
  <cp:revision>8</cp:revision>
  <cp:lastPrinted>1601-01-01T00:00:00Z</cp:lastPrinted>
  <dcterms:created xsi:type="dcterms:W3CDTF">2019-09-19T09:55:13Z</dcterms:created>
  <dcterms:modified xsi:type="dcterms:W3CDTF">2020-01-17T01:30:10Z</dcterms:modified>
</cp:coreProperties>
</file>