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3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9" autoAdjust="0"/>
    <p:restoredTop sz="94660"/>
  </p:normalViewPr>
  <p:slideViewPr>
    <p:cSldViewPr>
      <p:cViewPr varScale="1">
        <p:scale>
          <a:sx n="58" d="100"/>
          <a:sy n="58" d="100"/>
        </p:scale>
        <p:origin x="365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802.11-20/0204r0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Light Communications Task Group (</a:t>
            </a:r>
            <a:r>
              <a:rPr lang="en-US" altLang="en-US" dirty="0" err="1"/>
              <a:t>TGbb</a:t>
            </a:r>
            <a:r>
              <a:rPr lang="en-US" altLang="en-US" dirty="0"/>
              <a:t>) </a:t>
            </a:r>
            <a:br>
              <a:rPr lang="en-US" altLang="en-US" dirty="0"/>
            </a:br>
            <a:r>
              <a:rPr lang="en-US" altLang="en-US" dirty="0"/>
              <a:t>January 2020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Jan.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05990"/>
              </p:ext>
            </p:extLst>
          </p:nvPr>
        </p:nvGraphicFramePr>
        <p:xfrm>
          <a:off x="992188" y="3482305"/>
          <a:ext cx="101615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Document" r:id="rId4" imgW="10440870" imgH="2539535" progId="Word.Document.8">
                  <p:embed/>
                </p:oleObj>
              </mc:Choice>
              <mc:Fallback>
                <p:oleObj name="Document" r:id="rId4" imgW="10440870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482305"/>
                        <a:ext cx="10161587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IEEE 802.11 Light Communications Task Group closing report for the January 2020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activities at the November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628800"/>
            <a:ext cx="11026949" cy="4113213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altLang="en-US" sz="2400" b="1" u="sng" dirty="0"/>
              <a:t>Content</a:t>
            </a:r>
          </a:p>
          <a:p>
            <a:pPr marL="457200" lvl="1" indent="0">
              <a:buFontTx/>
              <a:buNone/>
              <a:defRPr/>
            </a:pPr>
            <a:r>
              <a:rPr lang="en-GB" altLang="en-US" dirty="0"/>
              <a:t>The committee completed its agenda items for the meeting.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err="1"/>
              <a:t>TGbb</a:t>
            </a:r>
            <a:r>
              <a:rPr lang="en-GB" altLang="en-US" dirty="0"/>
              <a:t> discussed co-existence and interoperability with other IEEE 802 standards as well as the ITU-T G.9991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err="1"/>
              <a:t>TGbb</a:t>
            </a:r>
            <a:r>
              <a:rPr lang="en-GB" altLang="en-US" dirty="0"/>
              <a:t> reviewed the performance of 802.11ac in the light communications channel (doc. 11-20-0196r0)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Meeting agenda and motions are available in doc. 11-19/2135r2.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Minutes of the meeting are available in doc. 11-20/0205r0.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plan for Mar. 2020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628800"/>
            <a:ext cx="11026949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5 slots were requested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Complete D0.1 by 1 Feb.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PHY text remaining sections in D0.1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MAC proposal slides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Coexistence considerations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Additional evaluation results for: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dirty="0"/>
              <a:t>11ac higher bandwidth and QAM constellations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dirty="0"/>
              <a:t>Centre frequency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dirty="0"/>
              <a:t>Spectrum mask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94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240</Words>
  <Application>Microsoft Office PowerPoint</Application>
  <PresentationFormat>Widescreen</PresentationFormat>
  <Paragraphs>51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Light Communications Task Group (TGbb)  January 2020 Closing Report</vt:lpstr>
      <vt:lpstr>Abstract</vt:lpstr>
      <vt:lpstr>TGbb activities at the November meeting</vt:lpstr>
      <vt:lpstr>TGbb plan for Mar. 2020 meeting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Serafimovski, Nikola</cp:lastModifiedBy>
  <cp:revision>51</cp:revision>
  <cp:lastPrinted>1601-01-01T00:00:00Z</cp:lastPrinted>
  <dcterms:created xsi:type="dcterms:W3CDTF">2019-08-08T09:50:31Z</dcterms:created>
  <dcterms:modified xsi:type="dcterms:W3CDTF">2020-01-16T23:06:42Z</dcterms:modified>
</cp:coreProperties>
</file>