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8" d="100"/>
          <a:sy n="58" d="100"/>
        </p:scale>
        <p:origin x="3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January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January 2020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November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discussed co-existence and interoperability with other IEEE 802 standards as well as the ITU-T G.9991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reviewed the performance of 802.11ac in the light communications channel (doc. 11-20-0196r0)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11-19/2135r2.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11-20/0205r0.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plan for Mar. 2020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5 slots were requested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Complete D0.1 by 1 Feb.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PHY text remaining sections in D0.1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MAC proposal slides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Coexistence considerations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Additional evaluation results for: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11ac higher bandwidth and QAM constellations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Centre frequency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Spectrum mask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240</Words>
  <Application>Microsoft Office PowerPoint</Application>
  <PresentationFormat>Widescreen</PresentationFormat>
  <Paragraphs>51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January 2020 Closing Report</vt:lpstr>
      <vt:lpstr>Abstract</vt:lpstr>
      <vt:lpstr>TGbb activities at the November meeting</vt:lpstr>
      <vt:lpstr>TGbb plan for Mar. 2020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Serafimovski, Nikola</cp:lastModifiedBy>
  <cp:revision>51</cp:revision>
  <cp:lastPrinted>1601-01-01T00:00:00Z</cp:lastPrinted>
  <dcterms:created xsi:type="dcterms:W3CDTF">2019-08-08T09:50:31Z</dcterms:created>
  <dcterms:modified xsi:type="dcterms:W3CDTF">2020-01-16T23:06:42Z</dcterms:modified>
</cp:coreProperties>
</file>