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66" r:id="rId5"/>
    <p:sldId id="267" r:id="rId6"/>
    <p:sldId id="268" r:id="rId7"/>
    <p:sldId id="272" r:id="rId8"/>
    <p:sldId id="269" r:id="rId9"/>
    <p:sldId id="273" r:id="rId10"/>
    <p:sldId id="271" r:id="rId11"/>
    <p:sldId id="270" r:id="rId12"/>
    <p:sldId id="274" r:id="rId13"/>
    <p:sldId id="275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</a:t>
            </a:r>
            <a:r>
              <a:rPr lang="en-GB" smtClean="0"/>
              <a:t>BA compression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 smtClean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19253"/>
              </p:ext>
            </p:extLst>
          </p:nvPr>
        </p:nvGraphicFramePr>
        <p:xfrm>
          <a:off x="995363" y="2416175"/>
          <a:ext cx="10206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4" imgW="10540859" imgH="2664931" progId="Word.Document.8">
                  <p:embed/>
                </p:oleObj>
              </mc:Choice>
              <mc:Fallback>
                <p:oleObj name="Document" r:id="rId4" imgW="10540859" imgH="2664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6175"/>
                        <a:ext cx="10206037" cy="2579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Conclusion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31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If AMPDU aggregation needs to be increased to support higher throughput, the BA size also need to increase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Increase in BA time significantly affects the medium occupancy since BA is transmitted at lower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There is need to optimized the BA size to conserve medium utilization </a:t>
            </a: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588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1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3199" cy="4113213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>
                <a:latin typeface="Calibri" panose="020F0502020204030204" pitchFamily="34" charset="0"/>
                <a:cs typeface="Calibri" panose="020F0502020204030204" pitchFamily="34" charset="0"/>
              </a:rPr>
              <a:t>Should 11be include one such mode which supports the mechanism to compress BA</a:t>
            </a:r>
            <a:r>
              <a:rPr lang="en-US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2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049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3199" cy="4113213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Should 11be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one of the following BA types?</a:t>
            </a: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(A) only Single layer BA</a:t>
            </a:r>
          </a:p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(B) only Multi-layer BA</a:t>
            </a:r>
          </a:p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(C) Both Single and Multi layer BA</a:t>
            </a: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3550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3199" cy="4113213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principle, do you support the compression scheme suggested by ‘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Single layer BA’ and ‘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Multi-layer BA’ in this presentation?</a:t>
            </a:r>
          </a:p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(Name and field position may change)</a:t>
            </a: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936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11-19-1291r3: Performance aspects of Multi-link operations</a:t>
            </a:r>
          </a:p>
          <a:p>
            <a:pPr marL="0" indent="0">
              <a:buNone/>
            </a:pPr>
            <a:r>
              <a:rPr lang="en-US" dirty="0"/>
              <a:t>[2] 11-22-823/r2 - Multi-Link Operation: Design Discussion</a:t>
            </a:r>
          </a:p>
          <a:p>
            <a:pPr marL="0" indent="0">
              <a:buNone/>
            </a:pPr>
            <a:r>
              <a:rPr lang="en-US" dirty="0"/>
              <a:t>[3] 11-19-1512/r6: Multi-link Block Acknowledgment</a:t>
            </a:r>
          </a:p>
          <a:p>
            <a:pPr marL="0" indent="0">
              <a:buNone/>
            </a:pPr>
            <a:r>
              <a:rPr lang="en-US" dirty="0"/>
              <a:t>[4] 11-19-1082/r4: multi-link operation</a:t>
            </a:r>
          </a:p>
          <a:p>
            <a:pPr marL="0" indent="0">
              <a:buNone/>
            </a:pPr>
            <a:r>
              <a:rPr lang="en-US" dirty="0"/>
              <a:t>[5] 11-19-1262/r6: Specification framework for </a:t>
            </a:r>
            <a:r>
              <a:rPr lang="en-US" dirty="0" err="1"/>
              <a:t>tbge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[6] 11-19-0244-00-0eht-eht-par-document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Girish Madpuwar, Broadcom Corp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Multi-Link operation is discussed in various presentation for 11be and considered as key feature to achieve higher throughput</a:t>
            </a: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Following Motion have been adopted in SFD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[Motion 20]: 802.11be shall allow the following asynchronous multi-link channel access: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Each of STAs belonging to a MLD performs a channel access over their links independently in order to transmit frames.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Downlink and uplink frames can be transmitted simultaneously over the multiple links.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[Motion 9]: 802.11be define mechanism(s) for multi-link operation that enables the following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An operational mode for concurrently exchanging frames on more than one link for one or more TID(s).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An operational mode for restricting exchanging frames of one or more TID(s) to be on one link at a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[Motion 37]: Sequence numbers are assigned from a common sequence number space shared across multiple links of a MLD, for a TID that may be transmitted to a peer MLD over one or more links.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Motivation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Multi link device [1][2][4]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Concurrently exchange frames on more than one link for one or more TID(s)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Can have single Block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negotiation for multiple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802.11be PAR proposes at least one mode of operation capable of supporting a maximum throughput of at least 30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Gbps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This may lead to increase in MPDU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size of Block ACK may increase to support higher aggregation over multi-link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Block ACK frames are transmitted at lower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Increased Block ACK size lead to increased medium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Increased medium utilization in tern results into decreased medium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Proposed scheme discusses reduction of Block ACK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overhead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Girish Madpuwar, Broadcom Corp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552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 1: BA </a:t>
            </a:r>
            <a:r>
              <a:rPr lang="en-US" dirty="0" smtClean="0"/>
              <a:t>compression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BA </a:t>
            </a:r>
            <a:r>
              <a:rPr lang="en-US" dirty="0"/>
              <a:t>size for single TID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3339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Plot shows size of compressed BA for various MCS rate if </a:t>
            </a:r>
            <a:r>
              <a:rPr lang="en-US" sz="1800" b="0" i="1" dirty="0">
                <a:latin typeface="Calibri" panose="020F0502020204030204" pitchFamily="34" charset="0"/>
                <a:cs typeface="Calibri" panose="020F0502020204030204" pitchFamily="34" charset="0"/>
              </a:rPr>
              <a:t>11ax compressed BA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frame is scaled for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512/1024/2048 and 4096 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Assumed 11ax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(L-STF + L-LTF + L-SIG + RL-SIG + HE-SIG-A + HE-STF + HE-LTF)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Plots shows that overhead for lower MCS rates is high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For MCS0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512BA is 43% longer than 256BA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1K BA 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is 101% longer than </a:t>
            </a:r>
            <a:r>
              <a:rPr 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256BA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4K BA is 475% longer than 256BA</a:t>
            </a:r>
            <a:endParaRPr 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For MCS6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512BA has no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1K BA 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is 15% longer than </a:t>
            </a:r>
            <a:r>
              <a:rPr 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256BA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4K BA is 101% longer than 256BA</a:t>
            </a:r>
            <a:endParaRPr 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Girish Madpuwar, Broadcom Corp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4060899"/>
            <a:ext cx="5372100" cy="2797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447800"/>
            <a:ext cx="5372100" cy="2588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080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 1: BA </a:t>
            </a:r>
            <a:r>
              <a:rPr lang="en-US" dirty="0" smtClean="0"/>
              <a:t>compression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BA </a:t>
            </a:r>
            <a:r>
              <a:rPr lang="en-US" dirty="0"/>
              <a:t>sizes for multi TID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3339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Plot shows size of multi-STA BA frame for various MCS rate if </a:t>
            </a:r>
            <a:r>
              <a:rPr lang="en-US" sz="1800" b="0" i="1" dirty="0">
                <a:latin typeface="Calibri" panose="020F0502020204030204" pitchFamily="34" charset="0"/>
                <a:cs typeface="Calibri" panose="020F0502020204030204" pitchFamily="34" charset="0"/>
              </a:rPr>
              <a:t>11ax multi-STA BA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frame is scaled for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512/1024/2048 and 4096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Number of TID assumed 4 for 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Assumed 11ax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(L-STF + L-LTF + L-SIG + RL-SIG + HE-SIG-A + HE-STF + HE-LTF)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BA size increase is significant for lower MCS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MCS0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512BA is 60% longer than 256BA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1K BA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is 174% longer than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256BA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4K BA is 877% longer than 256BA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MCS6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512BA is 20% longer than 256BA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1K BA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is 61% longer than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256BA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4K BA is 283% longer than 256BA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Girish Madpuwar, Broadcom Corp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938" y="1524000"/>
            <a:ext cx="5674861" cy="251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938" y="4063986"/>
            <a:ext cx="5740176" cy="27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86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 2: BA frame format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Figure 1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shows compressed BA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Figure 2 shows multi-STA BA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For  maximum aggregation,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‘Block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Ack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Bitmap’ contains 256 bits each representing single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For multi-STA BA if BA acknowledges multiple TID, ‘Per AID TID info’ contains the 256 bits repeated for each TID.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343400"/>
            <a:ext cx="5715000" cy="144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298" y="4419600"/>
            <a:ext cx="5389187" cy="198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866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 2: </a:t>
            </a:r>
            <a:r>
              <a:rPr lang="en-US" dirty="0" smtClean="0"/>
              <a:t>11be Single Layer BA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87"/>
            <a:ext cx="103631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Add new ‘BA Type’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Compressed Block ACK with (a) Single Layer BA (SLB) and (b)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 Layer BA (MLB)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 Block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ACK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(a)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Single Layer BA (SLB) and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(b) Multi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Layer BA (MLB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Define new field in ‘BA Control’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SL compression Size (SLZ) : 8 bits/ 16bits/ 32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ML compression Size (MLZ) : 256 bits/ 512 bits/ 1024bits/ 2048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Redefine BA bitmap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SLB Bitmap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should contain {Bitmap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SL header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itmap Segments}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MLB Bitmap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should contain {Bitmap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ML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header,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{Bitmap SL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header,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Bitmap Segments}}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BA frame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SLB frame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MLZ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reserved;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SLZ can be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8 bits/ 16bits/ 32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bits 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MLB frame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MLZ can be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256 bits/ 512 bits/ 1024bits/ 2048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bits ;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SLZ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can be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8 bits/ 16bits/ 32 bits 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6017567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7030A0"/>
                </a:solidFill>
              </a:rPr>
              <a:t>Note: Field names are symbolic and can be changed to suite overall 11be naming convention</a:t>
            </a:r>
            <a:endParaRPr lang="en-US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774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 2: </a:t>
            </a:r>
            <a:r>
              <a:rPr lang="en-US" dirty="0" smtClean="0"/>
              <a:t>Single Layer BA (compressed BA)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28800"/>
            <a:ext cx="48767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Each bit in ‘Bitmap SL header’ corresponds to segment of size SLZ in ‘Bitmap Segment’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‘1’ in ‘Bitmap SL header’ indicates absence of corresponding ‘Bitmap Segment’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‘0’ in ‘Bitmap SL header’ indicates presence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of corresponding ‘Bitmap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Segment’ and each bit in ‘Bitmap Segment’ corresponds to one MPDU in AMPDU</a:t>
            </a:r>
            <a:endParaRPr lang="en-US" sz="2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00200"/>
            <a:ext cx="629602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81897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 2: </a:t>
            </a:r>
            <a:r>
              <a:rPr lang="en-US" dirty="0" smtClean="0"/>
              <a:t>Multi </a:t>
            </a:r>
            <a:r>
              <a:rPr lang="en-US" dirty="0"/>
              <a:t>Layer BA  (compressed BA)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28800"/>
            <a:ext cx="50291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Each bit in ‘Bitmap ML header’ corresponds to segment of size MLZ in Bitmap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Each MLZ size bitmap further have two field {Bitmap SL header, Bitmap Segment}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A ‘1’ in ‘Bitmap ML header’ indicate absence of corresponding ML sized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Bitmap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‘0’ in ‘Bitmap ML header’ indicates the presence of 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{Bitmap SL header, Bitmap Segment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‘Bitmap SL header’ and ‘Bitmap Segment’ definition remains same as Single Layer BA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Girish Madpuwar, Broadcom Corp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5" y="1676400"/>
            <a:ext cx="629602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578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737</TotalTime>
  <Words>1441</Words>
  <Application>Microsoft Office PowerPoint</Application>
  <PresentationFormat>Custom</PresentationFormat>
  <Paragraphs>202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802-11-Submission-16-9</vt:lpstr>
      <vt:lpstr>Document</vt:lpstr>
      <vt:lpstr>Multi-Link BA compression</vt:lpstr>
      <vt:lpstr>Background </vt:lpstr>
      <vt:lpstr>Motivation</vt:lpstr>
      <vt:lpstr>Proposal 1: BA compression  BA size for single TID</vt:lpstr>
      <vt:lpstr>Proposal 1: BA compression  BA sizes for multi TID</vt:lpstr>
      <vt:lpstr>Proposal 2: BA frame format</vt:lpstr>
      <vt:lpstr>Proposal 2: 11be Single Layer BA</vt:lpstr>
      <vt:lpstr>Proposal 2: Single Layer BA (compressed BA)</vt:lpstr>
      <vt:lpstr>Proposal 2: Multi Layer BA  (compressed BA)</vt:lpstr>
      <vt:lpstr>Conclusion</vt:lpstr>
      <vt:lpstr>Straw Poll 1</vt:lpstr>
      <vt:lpstr>Straw Poll 2</vt:lpstr>
      <vt:lpstr>Straw Poll 3</vt:lpstr>
      <vt:lpstr>References</vt:lpstr>
    </vt:vector>
  </TitlesOfParts>
  <Company>Broadcom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Girish Madpuwar</dc:creator>
  <cp:lastModifiedBy>Girish Madpuwar</cp:lastModifiedBy>
  <cp:revision>35</cp:revision>
  <cp:lastPrinted>1601-01-01T00:00:00Z</cp:lastPrinted>
  <dcterms:created xsi:type="dcterms:W3CDTF">2020-01-06T05:10:09Z</dcterms:created>
  <dcterms:modified xsi:type="dcterms:W3CDTF">2020-01-06T17:37:10Z</dcterms:modified>
</cp:coreProperties>
</file>