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03" r:id="rId3"/>
    <p:sldId id="304" r:id="rId4"/>
    <p:sldId id="271" r:id="rId5"/>
    <p:sldId id="294" r:id="rId6"/>
    <p:sldId id="29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96" autoAdjust="0"/>
    <p:restoredTop sz="94658" autoAdjust="0"/>
  </p:normalViewPr>
  <p:slideViewPr>
    <p:cSldViewPr>
      <p:cViewPr varScale="1">
        <p:scale>
          <a:sx n="131" d="100"/>
          <a:sy n="131" d="100"/>
        </p:scale>
        <p:origin x="126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/>
              <a:t>24pt 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/>
              <a:t>Doc.: IEEE 802.11-20/0192r0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/>
              <a:t>January </a:t>
            </a:r>
            <a:r>
              <a:rPr lang="en-US" sz="1600" b="1" baseline="0" dirty="0"/>
              <a:t>2020</a:t>
            </a:r>
            <a:endParaRPr lang="en-US" sz="16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1E5BDE-ABE8-47C7-9F08-FB217D057D53}"/>
              </a:ext>
            </a:extLst>
          </p:cNvPr>
          <p:cNvSpPr txBox="1"/>
          <p:nvPr userDrawn="1"/>
        </p:nvSpPr>
        <p:spPr>
          <a:xfrm>
            <a:off x="6015762" y="6428194"/>
            <a:ext cx="2518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k.hamilton@commscop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442-09-0rcm-rcm-tig-draft-report-outline.odt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Random and Changing MAC addresses (RCM) –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study group creation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2020-01-16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95800" y="6520934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44984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906321"/>
              </p:ext>
            </p:extLst>
          </p:nvPr>
        </p:nvGraphicFramePr>
        <p:xfrm>
          <a:off x="838200" y="2819400"/>
          <a:ext cx="7239000" cy="9166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>
                          <a:latin typeface="Times New Roman"/>
                          <a:ea typeface="Times New Roman"/>
                          <a:cs typeface="Arial"/>
                        </a:rPr>
                        <a:t>Mark Hamilton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latin typeface="Times New Roman"/>
                          <a:ea typeface="Times New Roman"/>
                          <a:cs typeface="Arial"/>
                        </a:rPr>
                        <a:t>Ruckus/CommScope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latin typeface="Times New Roman"/>
                          <a:ea typeface="Times New Roman"/>
                          <a:cs typeface="Arial"/>
                        </a:rPr>
                        <a:t>350 W. Java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latin typeface="Times New Roman"/>
                          <a:ea typeface="Times New Roman"/>
                          <a:cs typeface="Arial"/>
                        </a:rPr>
                        <a:t>Sunnyvale, 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latin typeface="Times New Roman"/>
                          <a:ea typeface="Times New Roman"/>
                          <a:cs typeface="Arial"/>
                        </a:rPr>
                        <a:t>+1.303.818.8472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mark.hamilton@commscope.com</a:t>
                      </a:r>
                      <a:endParaRPr lang="en-US" sz="1100" i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RCM TIG recommendations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645800"/>
            <a:ext cx="8229600" cy="4526400"/>
          </a:xfrm>
        </p:spPr>
        <p:txBody>
          <a:bodyPr/>
          <a:lstStyle/>
          <a:p>
            <a:r>
              <a:rPr lang="en-US" sz="2000" b="0" dirty="0">
                <a:latin typeface="+mj-lt"/>
              </a:rPr>
              <a:t>In March 2019, 802.11 WG recognized the upcoming prevalence of RCM in the market, for privacy reasons.  An RCM TIG was formed to assess the situation.</a:t>
            </a:r>
          </a:p>
          <a:p>
            <a:r>
              <a:rPr lang="en-US" sz="2000" b="0" dirty="0">
                <a:latin typeface="+mj-lt"/>
              </a:rPr>
              <a:t>The RCM TIG output report from November 2019 can be found here: </a:t>
            </a:r>
            <a:r>
              <a:rPr lang="en-US" sz="2000" b="0" dirty="0">
                <a:latin typeface="+mj-lt"/>
                <a:hlinkClick r:id="rId2"/>
              </a:rPr>
              <a:t>https://mentor.ieee.org/802.11/dcn/19/11-19-1442-09-0rcm-rcm-tig-draft-report-outline.odt</a:t>
            </a:r>
            <a:r>
              <a:rPr lang="en-US" sz="2000" b="0" dirty="0">
                <a:latin typeface="+mj-lt"/>
              </a:rPr>
              <a:t> </a:t>
            </a:r>
          </a:p>
          <a:p>
            <a:r>
              <a:rPr lang="en-US" sz="2000" b="0" dirty="0">
                <a:latin typeface="+mj-lt"/>
              </a:rPr>
              <a:t>The report recommends future work to address “issues directly affecting the operation of MAC and PHY” because of RCM behavior on non-AP STAs.</a:t>
            </a:r>
          </a:p>
          <a:p>
            <a:r>
              <a:rPr lang="en-US" sz="2000" b="0" dirty="0">
                <a:latin typeface="+mj-lt"/>
              </a:rPr>
              <a:t>This work “might have the aim of producing an amendment to the Standard implementing some of the mitigation strategies described in Section 4 [of the report]. Other use-cases in Section 3, in support of users of 802.11 technologies, might also be facilitated by such work and/or there might be a need for a Recommended Practice in the form of  an annex to the standard.”</a:t>
            </a: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Slide </a:t>
            </a:r>
            <a:fld id="{B790AEF6-2334-4FCA-BC79-3ABA989B679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56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RCM ad hoc recommendations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645800"/>
            <a:ext cx="8229600" cy="4526400"/>
          </a:xfrm>
        </p:spPr>
        <p:txBody>
          <a:bodyPr/>
          <a:lstStyle/>
          <a:p>
            <a:r>
              <a:rPr lang="en-US" sz="2000" b="0" dirty="0">
                <a:latin typeface="+mj-lt"/>
              </a:rPr>
              <a:t>In January 2020, an ad hoc group was formed to consider next steps based on the report, and take appropriate steps to facilitate those next steps.</a:t>
            </a:r>
          </a:p>
          <a:p>
            <a:r>
              <a:rPr lang="en-US" sz="2000" b="0" dirty="0">
                <a:latin typeface="+mj-lt"/>
              </a:rPr>
              <a:t>The RCM ad hoc recommends (19-0-0) pursuing future work to address environments where non-AP STAs use random/changing MAC addresses, by developing text to improve the STA’s user experience for use cases such as:</a:t>
            </a:r>
          </a:p>
          <a:p>
            <a:pPr lvl="1"/>
            <a:r>
              <a:rPr lang="en-US" sz="1600" b="0" dirty="0">
                <a:latin typeface="+mj-lt"/>
              </a:rPr>
              <a:t>Initial Infrastructure Connection Steering </a:t>
            </a:r>
          </a:p>
          <a:p>
            <a:pPr lvl="1"/>
            <a:r>
              <a:rPr lang="en-US" sz="1600" b="0" dirty="0">
                <a:latin typeface="+mj-lt"/>
              </a:rPr>
              <a:t>Customer Support and Troubleshooting </a:t>
            </a:r>
          </a:p>
          <a:p>
            <a:pPr lvl="1"/>
            <a:r>
              <a:rPr lang="en-US" sz="1600" b="0" dirty="0">
                <a:latin typeface="+mj-lt"/>
              </a:rPr>
              <a:t>Arrival detection in a home environment, or other trusted environment</a:t>
            </a:r>
          </a:p>
          <a:p>
            <a:r>
              <a:rPr lang="en-US" sz="2000" b="0" dirty="0">
                <a:latin typeface="+mj-lt"/>
              </a:rPr>
              <a:t>This might include recommendations and/or normative text</a:t>
            </a:r>
          </a:p>
          <a:p>
            <a:r>
              <a:rPr lang="en-US" sz="2000" b="0" dirty="0">
                <a:highlight>
                  <a:srgbClr val="FFFF00"/>
                </a:highlight>
                <a:latin typeface="+mj-lt"/>
              </a:rPr>
              <a:t>This might be done in a Study Group, or an existing TG</a:t>
            </a:r>
          </a:p>
          <a:p>
            <a:endParaRPr lang="en-US" sz="2000" b="0" dirty="0">
              <a:latin typeface="+mj-lt"/>
            </a:endParaRP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Slide </a:t>
            </a:r>
            <a:fld id="{B790AEF6-2334-4FCA-BC79-3ABA989B679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165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RCM ad hoc straw poll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645800"/>
            <a:ext cx="8229600" cy="4526400"/>
          </a:xfrm>
        </p:spPr>
        <p:txBody>
          <a:bodyPr/>
          <a:lstStyle/>
          <a:p>
            <a:r>
              <a:rPr lang="en-US" sz="2000" b="0" dirty="0">
                <a:latin typeface="+mj-lt"/>
              </a:rPr>
              <a:t>Do you agree to start a study group to draft a PAR and CSD for a new project to develop text for incorporation into IEEE Std 802.11, to improve the STA’s user experience in environments where non-AP STAs use random/changing MAC addresses, for use cases such as:</a:t>
            </a:r>
          </a:p>
          <a:p>
            <a:pPr lvl="1"/>
            <a:r>
              <a:rPr lang="en-US" sz="1600" b="0" dirty="0">
                <a:latin typeface="+mj-lt"/>
              </a:rPr>
              <a:t>Initial Infrastructure Connection Steering </a:t>
            </a:r>
          </a:p>
          <a:p>
            <a:pPr lvl="1"/>
            <a:r>
              <a:rPr lang="en-US" sz="1600" b="0" dirty="0">
                <a:latin typeface="+mj-lt"/>
              </a:rPr>
              <a:t>Customer Support and Troubleshooting </a:t>
            </a:r>
          </a:p>
          <a:p>
            <a:pPr lvl="1"/>
            <a:r>
              <a:rPr lang="en-US" sz="1600" b="0" dirty="0">
                <a:latin typeface="+mj-lt"/>
              </a:rPr>
              <a:t>Arrival detection in a home environment, or other trusted environment</a:t>
            </a:r>
          </a:p>
          <a:p>
            <a:r>
              <a:rPr lang="en-US" sz="2000" b="0" dirty="0">
                <a:latin typeface="+mj-lt"/>
              </a:rPr>
              <a:t>This might include informative (recommendations) and/or normative text</a:t>
            </a:r>
          </a:p>
          <a:p>
            <a:r>
              <a:rPr lang="en-US" sz="2000" b="0" dirty="0">
                <a:latin typeface="+mj-lt"/>
              </a:rPr>
              <a:t> </a:t>
            </a:r>
            <a:r>
              <a:rPr lang="en-US" sz="2000" b="0" dirty="0">
                <a:highlight>
                  <a:srgbClr val="FFFF00"/>
                </a:highlight>
                <a:latin typeface="+mj-lt"/>
              </a:rPr>
              <a:t>Results:  </a:t>
            </a: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Slide </a:t>
            </a:r>
            <a:fld id="{B790AEF6-2334-4FCA-BC79-3ABA989B679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29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>
                <a:highlight>
                  <a:srgbClr val="FFFF00"/>
                </a:highlight>
                <a:latin typeface="+mj-lt"/>
              </a:rPr>
              <a:t>Timeline/roadmap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587" y="1752600"/>
            <a:ext cx="8380413" cy="40386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March 2020: Creation of RCM SG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Sept 2020: Start of RCM TG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Slide </a:t>
            </a:r>
            <a:fld id="{B790AEF6-2334-4FCA-BC79-3ABA989B679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8200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j-lt"/>
              </a:rPr>
              <a:t>Motion to create RCM Study group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2" y="1676400"/>
            <a:ext cx="8307387" cy="4602600"/>
          </a:xfrm>
        </p:spPr>
        <p:txBody>
          <a:bodyPr/>
          <a:lstStyle/>
          <a:p>
            <a:pPr marL="180000" lvl="1" indent="0">
              <a:buNone/>
            </a:pPr>
            <a:r>
              <a:rPr lang="en-US" dirty="0"/>
              <a:t>Approve the formation of the 802.11 Randomized and Changing MAC addresses (RCM) Study Group to develop a Project Authorization Request (PAR) and Criteria for Standards Development (CSD) for a program to:</a:t>
            </a:r>
          </a:p>
          <a:p>
            <a:pPr marL="548640"/>
            <a:r>
              <a:rPr lang="en-US" sz="2000" b="0" dirty="0"/>
              <a:t>Develop an amendment into IEEE Std 802.11 with modifications, feature additions, or recommendations, to improve the STA’s user experience in environments where non-AP STAs use random/changing MAC addresses.  To consider use cases such as (but not limited to):</a:t>
            </a:r>
          </a:p>
          <a:p>
            <a:pPr marL="914400" lvl="1"/>
            <a:r>
              <a:rPr lang="en-US" dirty="0"/>
              <a:t>Initial Infrastructure Connection Steering </a:t>
            </a:r>
          </a:p>
          <a:p>
            <a:pPr marL="914400" lvl="1"/>
            <a:r>
              <a:rPr lang="en-US" dirty="0"/>
              <a:t>Customer Support and Troubleshooting </a:t>
            </a:r>
          </a:p>
          <a:p>
            <a:pPr marL="914400" lvl="1"/>
            <a:r>
              <a:rPr lang="en-US" dirty="0"/>
              <a:t>Arrival detection in a home environment, or other trusted environment</a:t>
            </a:r>
          </a:p>
          <a:p>
            <a:pPr marL="548640"/>
            <a:r>
              <a:rPr lang="en-US" sz="2000" b="0" dirty="0"/>
              <a:t>This might include informative (recommendations) and/or normative text</a:t>
            </a:r>
          </a:p>
          <a:p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24634677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87741</TotalTime>
  <Words>564</Words>
  <Application>Microsoft Office PowerPoint</Application>
  <PresentationFormat>On-screen Show (4:3)</PresentationFormat>
  <Paragraphs>53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Intel Clear</vt:lpstr>
      <vt:lpstr>Times New Roman</vt:lpstr>
      <vt:lpstr>Verdana</vt:lpstr>
      <vt:lpstr>ACcord Submission Template</vt:lpstr>
      <vt:lpstr>Random and Changing MAC addresses (RCM) –  study group creation</vt:lpstr>
      <vt:lpstr>RCM TIG recommendations</vt:lpstr>
      <vt:lpstr>RCM ad hoc recommendations</vt:lpstr>
      <vt:lpstr>RCM ad hoc straw poll</vt:lpstr>
      <vt:lpstr>Timeline/roadmap</vt:lpstr>
      <vt:lpstr>Motion to create RCM Study group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Hamilton, Mark</cp:lastModifiedBy>
  <cp:revision>1050</cp:revision>
  <cp:lastPrinted>1998-02-10T13:28:06Z</cp:lastPrinted>
  <dcterms:created xsi:type="dcterms:W3CDTF">2009-12-02T19:05:24Z</dcterms:created>
  <dcterms:modified xsi:type="dcterms:W3CDTF">2020-01-16T06:22:26Z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aa718a8e-55c9-4319-9e61-667caa3095f4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2018-07-11 01:03:19Z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