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0" r:id="rId3"/>
    <p:sldId id="271" r:id="rId4"/>
    <p:sldId id="26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4" d="100"/>
          <a:sy n="64" d="100"/>
        </p:scale>
        <p:origin x="488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2102-08-0jtc-agenda-for-jan-2020-in-irvine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004-00-00EC-ieee-802-jtc1-sc-status-report-for-sc6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Jan 2020 (Irvine)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20200116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04273"/>
              </p:ext>
            </p:extLst>
          </p:nvPr>
        </p:nvGraphicFramePr>
        <p:xfrm>
          <a:off x="985838" y="3150840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50840"/>
                        <a:ext cx="10023475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11-19-2102-08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8256240" y="3657620"/>
            <a:ext cx="2592288" cy="7200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802.11ak/</a:t>
            </a:r>
            <a:r>
              <a:rPr kumimoji="0" lang="en-A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aj</a:t>
            </a:r>
            <a:r>
              <a:rPr kumimoji="0" lang="en-A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aq</a:t>
            </a:r>
            <a:r>
              <a:rPr kumimoji="0" lang="en-A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waiting</a:t>
            </a:r>
            <a:r>
              <a:rPr kumimoji="0" lang="en-AU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for start of FDIS ballot</a:t>
            </a:r>
            <a:endParaRPr kumimoji="0" lang="en-A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 bwMode="auto">
          <a:xfrm flipH="1">
            <a:off x="7143757" y="4017660"/>
            <a:ext cx="1112483" cy="12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8144586" y="5733256"/>
            <a:ext cx="2847957" cy="7200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AU" sz="1800" dirty="0">
                <a:solidFill>
                  <a:schemeClr val="tx1"/>
                </a:solidFill>
              </a:rPr>
              <a:t>Ballots should restart soon after procedural issues </a:t>
            </a:r>
            <a:endParaRPr kumimoji="0" lang="en-A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H="1">
            <a:off x="7143757" y="5902464"/>
            <a:ext cx="100082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819054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prepared for the next SC6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next SC6 meeting is in London 3-7 Feb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agenda is light, but includes an item overlapping with 11ba</a:t>
            </a:r>
          </a:p>
          <a:p>
            <a:pPr marL="457200" lvl="1" indent="0"/>
            <a:r>
              <a:rPr lang="en-AU" i="1" dirty="0">
                <a:solidFill>
                  <a:schemeClr val="tx1"/>
                </a:solidFill>
              </a:rPr>
              <a:t>Technology of Variable Low Power Wake up OOK signal and Radio Device inter-operable with ISM Legacy communication)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Known IEEE 802 attendees include</a:t>
            </a:r>
          </a:p>
          <a:p>
            <a:pPr lvl="1"/>
            <a:r>
              <a:rPr lang="en-AU" dirty="0"/>
              <a:t>F2F: Stephen McCann, David Law</a:t>
            </a:r>
          </a:p>
          <a:p>
            <a:pPr lvl="1"/>
            <a:r>
              <a:rPr lang="en-AU" dirty="0"/>
              <a:t>Remote: Peter Yee, Andrew Myles, Jodi </a:t>
            </a:r>
            <a:r>
              <a:rPr lang="en-AU" dirty="0" err="1"/>
              <a:t>Haasz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802 EC liaison report to SC6 is </a:t>
            </a:r>
            <a:r>
              <a:rPr lang="en-AU" u="sng" dirty="0">
                <a:hlinkClick r:id="rId2"/>
              </a:rPr>
              <a:t>ec-20-0004-00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focus on executing the PSDO process in Atlanta in Mar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Atlanta in Mar 2020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Review results of SC6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2788" y="6475413"/>
            <a:ext cx="704850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54</TotalTime>
  <Words>232</Words>
  <Application>Microsoft Office PowerPoint</Application>
  <PresentationFormat>Widescreen</PresentationFormat>
  <Paragraphs>62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 JTC1 Standing Committee Jan 2020 (Irvine) closing report</vt:lpstr>
      <vt:lpstr>The IEEE 802 JTC1 SC reviewed the PSDO process</vt:lpstr>
      <vt:lpstr>The IEEE 802 JTC1 SC prepared for the next SC6 meeting</vt:lpstr>
      <vt:lpstr>The IEEE 802 JTC1 SC will focus on executing the PSDO process in Atlanta in Mar 2020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9</cp:revision>
  <cp:lastPrinted>1601-01-01T00:00:00Z</cp:lastPrinted>
  <dcterms:created xsi:type="dcterms:W3CDTF">2019-09-19T04:57:16Z</dcterms:created>
  <dcterms:modified xsi:type="dcterms:W3CDTF">2020-01-16T02:12:23Z</dcterms:modified>
</cp:coreProperties>
</file>