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433" r:id="rId6"/>
    <p:sldId id="499" r:id="rId7"/>
    <p:sldId id="501" r:id="rId8"/>
    <p:sldId id="503" r:id="rId9"/>
    <p:sldId id="506" r:id="rId10"/>
    <p:sldId id="507" r:id="rId11"/>
    <p:sldId id="504" r:id="rId12"/>
    <p:sldId id="50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9548" autoAdjust="0"/>
  </p:normalViewPr>
  <p:slideViewPr>
    <p:cSldViewPr>
      <p:cViewPr varScale="1">
        <p:scale>
          <a:sx n="89" d="100"/>
          <a:sy n="89" d="100"/>
        </p:scale>
        <p:origin x="14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802.11-20/0188r0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5-00-00be-synchronous-multi-link-operation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Triggered Uplink Access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596262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a STA </a:t>
            </a:r>
            <a:r>
              <a:rPr lang="en-US" dirty="0"/>
              <a:t>simultaneously transmits and receives </a:t>
            </a:r>
            <a:r>
              <a:rPr lang="en-US" dirty="0" smtClean="0"/>
              <a:t>frames </a:t>
            </a:r>
            <a:r>
              <a:rPr lang="en-US" dirty="0"/>
              <a:t>on multi-link, </a:t>
            </a:r>
            <a:r>
              <a:rPr lang="en-US" dirty="0" smtClean="0"/>
              <a:t>it may have some in-device </a:t>
            </a:r>
            <a:r>
              <a:rPr lang="en-US" dirty="0"/>
              <a:t>coexistence (IDC) </a:t>
            </a:r>
            <a:r>
              <a:rPr lang="en-US" dirty="0" smtClean="0"/>
              <a:t>interference.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is happened between 2.4 </a:t>
            </a:r>
            <a:r>
              <a:rPr lang="en-US" dirty="0"/>
              <a:t>GHz band and 5 GHz band, 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between 5 GHz band and 6 GHz band may be significantly problematic worse depending on some implementation capability like the RF 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Synchronous Multi-link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An AP performs an independent EDCA channel access on each link with its own EDCA parameters (</a:t>
            </a:r>
            <a:r>
              <a:rPr lang="en-US" sz="2000" dirty="0" err="1"/>
              <a:t>CWmin</a:t>
            </a:r>
            <a:r>
              <a:rPr lang="en-US" sz="2000" dirty="0"/>
              <a:t>, </a:t>
            </a:r>
            <a:r>
              <a:rPr lang="en-US" sz="2000" dirty="0" err="1"/>
              <a:t>CWmax</a:t>
            </a:r>
            <a:r>
              <a:rPr lang="en-US" sz="2000" dirty="0"/>
              <a:t>, AIFS, CW, and Retry Counter).</a:t>
            </a:r>
          </a:p>
          <a:p>
            <a:r>
              <a:rPr lang="en-US" sz="2000" dirty="0"/>
              <a:t>After obtaining a TXOP, the AP sends the Trigger frame and the STAs responds with the </a:t>
            </a:r>
            <a:r>
              <a:rPr lang="en-US" sz="2000" dirty="0" smtClean="0"/>
              <a:t>EHT </a:t>
            </a:r>
            <a:r>
              <a:rPr lang="en-US" sz="2000" dirty="0"/>
              <a:t>TB PPDU. </a:t>
            </a:r>
          </a:p>
          <a:p>
            <a:pPr lvl="1"/>
            <a:r>
              <a:rPr lang="en-US" sz="1800" dirty="0"/>
              <a:t>On each link, the PPDUs carrying the Trigger frame and the </a:t>
            </a:r>
            <a:r>
              <a:rPr lang="en-US" sz="1800" dirty="0" smtClean="0"/>
              <a:t>EHT </a:t>
            </a:r>
            <a:r>
              <a:rPr lang="en-US" sz="1800" dirty="0"/>
              <a:t>TB PPDU can be independently encoded into one of frequency segments. 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Triggered Uplink Access (TUA)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821054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88523" y="5396120"/>
            <a:ext cx="80707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Trigger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18" y="563638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719843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537322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967647" y="5825611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2668633" y="4286318"/>
            <a:ext cx="76134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482925" y="4721988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4682354" y="5400349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Block ACK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5208588" y="4289957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Block ACK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136" y="4359861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136" y="4740861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16197" y="5486729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6197" y="5867729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147855" y="5200554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24055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1376455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1528855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1681255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821437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973837" y="550536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143000" y="4108293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19200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9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1371600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524000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676400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816582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1968982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2115073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2267473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2407655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2560055" y="441310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5804425" y="5400677"/>
            <a:ext cx="80707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Trigger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681105" y="5825283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6300435" y="4292966"/>
            <a:ext cx="761340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7123164" y="4719843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8727757" y="423406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8727757" y="532749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3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But, when </a:t>
            </a:r>
            <a:r>
              <a:rPr lang="en-US" dirty="0"/>
              <a:t>the STA has the IDC interference issue, the AP shall not schedule to the STA the PPDU carrying the trigger frame while the STA is responding with an </a:t>
            </a:r>
            <a:r>
              <a:rPr lang="en-US" dirty="0" smtClean="0"/>
              <a:t>EHT </a:t>
            </a:r>
            <a:r>
              <a:rPr lang="en-US" dirty="0"/>
              <a:t>TB </a:t>
            </a:r>
            <a:r>
              <a:rPr lang="en-US" dirty="0" smtClean="0"/>
              <a:t>PPDU.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Constrained Multi-link TUA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816694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88523" y="5391760"/>
            <a:ext cx="80707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Trigger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18" y="5632028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715483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532962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967647" y="5821251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2590800" y="4281958"/>
            <a:ext cx="761340" cy="424934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429973" y="4717628"/>
            <a:ext cx="1181631" cy="42493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 Response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82354" y="5395989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Block ACK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4682355" y="4285597"/>
            <a:ext cx="1052468" cy="424934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Block ACK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136" y="4355501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660136" y="4736501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16197" y="5482369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6197" y="5863369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147855" y="5196194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24055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1376455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1528855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1681255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821437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973837" y="5501001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143000" y="4103933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3768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1446168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598568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738750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891150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2037241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2189641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2329823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2482223" y="4408740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5804425" y="5396317"/>
            <a:ext cx="80707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Trigger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81105" y="5820923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5804425" y="4288606"/>
            <a:ext cx="80707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6681104" y="4715483"/>
            <a:ext cx="164395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EHT TB PPDU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8727757" y="422970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8727757" y="532313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2138618" y="3807023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Error by IDC interference</a:t>
            </a:r>
            <a:endParaRPr lang="en-US" sz="14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967646" y="4277662"/>
            <a:ext cx="384493" cy="439966"/>
          </a:xfrm>
          <a:prstGeom prst="rect">
            <a:avLst/>
          </a:prstGeom>
          <a:solidFill>
            <a:schemeClr val="bg2">
              <a:lumMod val="40000"/>
              <a:lumOff val="60000"/>
              <a:alpha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Straight Arrow Connector 56"/>
          <p:cNvCxnSpPr>
            <a:endCxn id="55" idx="0"/>
          </p:cNvCxnSpPr>
          <p:nvPr/>
        </p:nvCxnSpPr>
        <p:spPr bwMode="auto">
          <a:xfrm>
            <a:off x="3159891" y="4050585"/>
            <a:ext cx="2" cy="227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4153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Synchronization requirement [1]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Constrained Multi-link TUA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2986447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EHT TB PPDU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EHT TB PPDU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92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Additionally, a STA’s IDC interference can change the carrier sense (CS) of another link to a busy state (e.g., greater than ED threshold) while the STA is transmitting </a:t>
            </a:r>
            <a:r>
              <a:rPr lang="en-US" dirty="0" smtClean="0"/>
              <a:t>an EHT TB PPDU. </a:t>
            </a:r>
            <a:r>
              <a:rPr lang="en-US" sz="2300" dirty="0" smtClean="0"/>
              <a:t>In such case, the </a:t>
            </a:r>
            <a:r>
              <a:rPr lang="en-US" sz="2300" dirty="0"/>
              <a:t>STA may not </a:t>
            </a:r>
            <a:r>
              <a:rPr lang="en-US" sz="2300" dirty="0" smtClean="0"/>
              <a:t>respond </a:t>
            </a:r>
            <a:r>
              <a:rPr lang="en-US" sz="2300" dirty="0"/>
              <a:t>to the Trigger frame with the CS Required field set to </a:t>
            </a:r>
            <a:r>
              <a:rPr lang="en-US" sz="2300" dirty="0" smtClean="0"/>
              <a:t>1.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Constrained Multi-link TUA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678668" y="4326634"/>
            <a:ext cx="909681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464612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01199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876800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89957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62601" y="4722752"/>
            <a:ext cx="3303506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EHT TB PPDU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41425" y="5822005"/>
            <a:ext cx="3590357" cy="4532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chemeClr val="tx2"/>
                </a:solidFill>
              </a:rPr>
              <a:t>Interference leakage cause the CS status to a busy state.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174379" y="4299711"/>
            <a:ext cx="440670" cy="269708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89957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876800" y="4569419"/>
            <a:ext cx="606406" cy="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4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So, when the AP sends to the STA a PPDU containing the </a:t>
            </a:r>
            <a:r>
              <a:rPr lang="en-US" dirty="0"/>
              <a:t>Trigger frame with the CS Required field set to </a:t>
            </a:r>
            <a:r>
              <a:rPr lang="en-US" dirty="0" smtClean="0"/>
              <a:t>1, the AP should have more tight synchronization requirement.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difference between the ending times of PPDU transmissions shall be less than SIFS - (10%×</a:t>
            </a:r>
            <a:r>
              <a:rPr lang="en-US" dirty="0" err="1"/>
              <a:t>aSlotTime</a:t>
            </a:r>
            <a:r>
              <a:rPr lang="en-US" dirty="0" smtClean="0"/>
              <a:t>) - </a:t>
            </a:r>
            <a:r>
              <a:rPr lang="en-US" dirty="0" err="1" smtClean="0"/>
              <a:t>aCCATime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Minimum </a:t>
            </a:r>
            <a:r>
              <a:rPr lang="en-US" dirty="0" err="1" smtClean="0"/>
              <a:t>aCCATime</a:t>
            </a:r>
            <a:r>
              <a:rPr lang="en-US" dirty="0" smtClean="0"/>
              <a:t> requirement (e.g., 4μs, 8μs) can be predetermined in the spec. </a:t>
            </a:r>
          </a:p>
          <a:p>
            <a:pPr lvl="2"/>
            <a:r>
              <a:rPr lang="en-US" dirty="0" smtClean="0"/>
              <a:t>Or, each STA can signal its minimum </a:t>
            </a:r>
            <a:r>
              <a:rPr lang="en-US" dirty="0" err="1" smtClean="0"/>
              <a:t>aCCATime</a:t>
            </a:r>
            <a:r>
              <a:rPr lang="en-US" dirty="0" smtClean="0"/>
              <a:t> requirement to the AP. </a:t>
            </a:r>
          </a:p>
          <a:p>
            <a:pPr lvl="3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Constrained Multi-link TUA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Alternative solution is the </a:t>
            </a:r>
            <a:r>
              <a:rPr lang="en-US" dirty="0"/>
              <a:t>inter-frame space between a PPDU </a:t>
            </a:r>
            <a:r>
              <a:rPr lang="en-US" dirty="0" smtClean="0"/>
              <a:t>that </a:t>
            </a:r>
            <a:r>
              <a:rPr lang="en-US" dirty="0"/>
              <a:t>contains a </a:t>
            </a:r>
            <a:r>
              <a:rPr lang="en-US" dirty="0" smtClean="0"/>
              <a:t>Trigger frame and the EHT TB </a:t>
            </a:r>
            <a:r>
              <a:rPr lang="en-US" dirty="0"/>
              <a:t>PPDU is </a:t>
            </a:r>
            <a:r>
              <a:rPr lang="en-US" dirty="0" smtClean="0"/>
              <a:t>changed to more longer value (e.g., a PIFS) than a SIFS. </a:t>
            </a:r>
          </a:p>
          <a:p>
            <a:pPr lvl="1"/>
            <a:r>
              <a:rPr lang="en-US" dirty="0"/>
              <a:t>But, a hardware complexity is increased because a STA implements the SIFS and PIFS responses for the TB </a:t>
            </a:r>
            <a:r>
              <a:rPr lang="en-US" dirty="0" smtClean="0"/>
              <a:t>PPDUs.  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Constrained Multi-link TUA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18" y="585873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-195" y="475966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678668" y="4532828"/>
            <a:ext cx="909681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4535078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136" y="458220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136" y="4963208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6197" y="570907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16197" y="6090076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464612" y="4537225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01199" y="4535140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62569" y="5621699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Trigger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5762" y="5618466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25244" y="5618466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99057" y="5618464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875213" y="5159194"/>
            <a:ext cx="1281574" cy="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89957" y="4537225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71958" y="4529512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156787" y="4928946"/>
            <a:ext cx="270931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EHT TB PPDU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38800" y="4115730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174379" y="4505905"/>
            <a:ext cx="440670" cy="269708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94757" y="4928946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PIFS</a:t>
            </a:r>
            <a:endParaRPr lang="en-US" sz="11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673387" y="494219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876800" y="4775613"/>
            <a:ext cx="606406" cy="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476191" y="6260809"/>
            <a:ext cx="1281574" cy="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757765" y="6030561"/>
            <a:ext cx="238623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EHT TB PPDU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95735" y="6030561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PIFS</a:t>
            </a:r>
            <a:endParaRPr lang="en-US" sz="11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990600" y="6043401"/>
            <a:ext cx="8153400" cy="42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3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mentor.ieee.org/802.11/dcn/19/11-19-1305-00-00be-synchronous-multi-link-operation.pptx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104052</TotalTime>
  <Words>794</Words>
  <Application>Microsoft Office PowerPoint</Application>
  <PresentationFormat>On-screen Show (4:3)</PresentationFormat>
  <Paragraphs>201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Multi-link Triggered Uplink Access</vt:lpstr>
      <vt:lpstr>Recap: Synchronous Multi-link Transmission</vt:lpstr>
      <vt:lpstr>Multi-link Triggered Uplink Access (TUA)</vt:lpstr>
      <vt:lpstr>Constrained Multi-link TUA</vt:lpstr>
      <vt:lpstr>Constrained Multi-link TUA</vt:lpstr>
      <vt:lpstr>Constrained Multi-link TUA</vt:lpstr>
      <vt:lpstr>Constrained Multi-link TUA</vt:lpstr>
      <vt:lpstr>Constrained Multi-link TUA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1465</cp:revision>
  <cp:lastPrinted>1998-02-10T13:28:06Z</cp:lastPrinted>
  <dcterms:created xsi:type="dcterms:W3CDTF">2007-05-21T21:00:37Z</dcterms:created>
  <dcterms:modified xsi:type="dcterms:W3CDTF">2020-03-16T00:29:41Z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