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23" r:id="rId4"/>
    <p:sldId id="3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12" autoAdjust="0"/>
    <p:restoredTop sz="94660"/>
  </p:normalViewPr>
  <p:slideViewPr>
    <p:cSldViewPr>
      <p:cViewPr varScale="1">
        <p:scale>
          <a:sx n="128" d="100"/>
          <a:sy n="128" d="100"/>
        </p:scale>
        <p:origin x="184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eBCS</a:t>
            </a:r>
            <a:r>
              <a:rPr lang="en-GB" dirty="0"/>
              <a:t> Frame Sequences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</a:t>
            </a:r>
            <a:r>
              <a:rPr lang="en-GB" dirty="0" err="1"/>
              <a:t>eBCS</a:t>
            </a:r>
            <a:r>
              <a:rPr lang="en-GB" dirty="0"/>
              <a:t> frame sequences for DL and UL.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0B09F-6E77-4549-A76E-0CF8A89D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Downlink Frame Sequences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22AD5F-2508-A844-8A68-998A945FD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C611B3-304D-F447-8147-E4D5C2B19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F3AF665-DA05-284C-939D-339F986E21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90A112-55EA-F643-A1AD-8A7FF78E7AC5}"/>
              </a:ext>
            </a:extLst>
          </p:cNvPr>
          <p:cNvCxnSpPr>
            <a:cxnSpLocks/>
          </p:cNvCxnSpPr>
          <p:nvPr/>
        </p:nvCxnSpPr>
        <p:spPr>
          <a:xfrm flipV="1">
            <a:off x="1229590" y="2068555"/>
            <a:ext cx="0" cy="43752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8B3F8C4-A2E8-BD40-82F0-1F2019CB68A1}"/>
              </a:ext>
            </a:extLst>
          </p:cNvPr>
          <p:cNvCxnSpPr>
            <a:cxnSpLocks/>
          </p:cNvCxnSpPr>
          <p:nvPr/>
        </p:nvCxnSpPr>
        <p:spPr>
          <a:xfrm flipV="1">
            <a:off x="5327825" y="2068555"/>
            <a:ext cx="0" cy="437522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09DBEB5-F66A-8F48-A75E-405716050CF3}"/>
              </a:ext>
            </a:extLst>
          </p:cNvPr>
          <p:cNvSpPr txBox="1"/>
          <p:nvPr/>
        </p:nvSpPr>
        <p:spPr>
          <a:xfrm>
            <a:off x="986575" y="1700808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5E7E3D-6EC5-BA44-8871-AFADDA95C185}"/>
              </a:ext>
            </a:extLst>
          </p:cNvPr>
          <p:cNvSpPr txBox="1"/>
          <p:nvPr/>
        </p:nvSpPr>
        <p:spPr>
          <a:xfrm>
            <a:off x="5015880" y="1700808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BECF128-A75A-B249-9252-C271E836FFCC}"/>
              </a:ext>
            </a:extLst>
          </p:cNvPr>
          <p:cNvCxnSpPr/>
          <p:nvPr/>
        </p:nvCxnSpPr>
        <p:spPr>
          <a:xfrm>
            <a:off x="1229590" y="2645023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93580D9-BD7E-EC4D-BAC1-B3C372FDA6FB}"/>
              </a:ext>
            </a:extLst>
          </p:cNvPr>
          <p:cNvCxnSpPr/>
          <p:nvPr/>
        </p:nvCxnSpPr>
        <p:spPr>
          <a:xfrm>
            <a:off x="1229590" y="3258075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1A3845E-68DF-DC48-BF7A-E1FF5F56A8B6}"/>
              </a:ext>
            </a:extLst>
          </p:cNvPr>
          <p:cNvCxnSpPr>
            <a:cxnSpLocks/>
          </p:cNvCxnSpPr>
          <p:nvPr/>
        </p:nvCxnSpPr>
        <p:spPr>
          <a:xfrm flipH="1">
            <a:off x="1219950" y="3037811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CD4D7D2A-0C3F-1F47-B287-8BCFDA2290D7}"/>
              </a:ext>
            </a:extLst>
          </p:cNvPr>
          <p:cNvCxnSpPr/>
          <p:nvPr/>
        </p:nvCxnSpPr>
        <p:spPr>
          <a:xfrm>
            <a:off x="1229589" y="3908627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6EEDD7FB-56B8-2F48-BBE4-2F02F5DA7D21}"/>
              </a:ext>
            </a:extLst>
          </p:cNvPr>
          <p:cNvCxnSpPr>
            <a:cxnSpLocks/>
          </p:cNvCxnSpPr>
          <p:nvPr/>
        </p:nvCxnSpPr>
        <p:spPr>
          <a:xfrm flipH="1">
            <a:off x="1229590" y="3642164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B5FBCDC8-678E-0743-8B5E-31F053368D76}"/>
              </a:ext>
            </a:extLst>
          </p:cNvPr>
          <p:cNvCxnSpPr/>
          <p:nvPr/>
        </p:nvCxnSpPr>
        <p:spPr>
          <a:xfrm>
            <a:off x="1229590" y="5594112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4BF7229-4B82-FC4F-8E0A-60A94EDDCAC1}"/>
              </a:ext>
            </a:extLst>
          </p:cNvPr>
          <p:cNvCxnSpPr/>
          <p:nvPr/>
        </p:nvCxnSpPr>
        <p:spPr>
          <a:xfrm>
            <a:off x="1229590" y="5818919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CDD319DE-2340-3040-83AB-96F354E1EBD5}"/>
              </a:ext>
            </a:extLst>
          </p:cNvPr>
          <p:cNvCxnSpPr/>
          <p:nvPr/>
        </p:nvCxnSpPr>
        <p:spPr>
          <a:xfrm>
            <a:off x="1229590" y="594812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C7950BC-D57A-A04C-9065-B0DC5B71B573}"/>
              </a:ext>
            </a:extLst>
          </p:cNvPr>
          <p:cNvCxnSpPr/>
          <p:nvPr/>
        </p:nvCxnSpPr>
        <p:spPr>
          <a:xfrm>
            <a:off x="1229590" y="607733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AE954CD-6AEC-6841-92DD-C4C7BBD2F5C4}"/>
              </a:ext>
            </a:extLst>
          </p:cNvPr>
          <p:cNvCxnSpPr/>
          <p:nvPr/>
        </p:nvCxnSpPr>
        <p:spPr>
          <a:xfrm>
            <a:off x="1229590" y="618666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E68731-1DEE-4846-A26D-0D3837C590FB}"/>
              </a:ext>
            </a:extLst>
          </p:cNvPr>
          <p:cNvSpPr txBox="1"/>
          <p:nvPr/>
        </p:nvSpPr>
        <p:spPr>
          <a:xfrm>
            <a:off x="5327824" y="2486501"/>
            <a:ext cx="4202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Beacon(/100ms): Capability, next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timing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54FCF9-7B14-CA4E-8485-0B39B832B80A}"/>
              </a:ext>
            </a:extLst>
          </p:cNvPr>
          <p:cNvSpPr txBox="1"/>
          <p:nvPr/>
        </p:nvSpPr>
        <p:spPr>
          <a:xfrm>
            <a:off x="5318184" y="2880611"/>
            <a:ext cx="233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1544F4-A923-074A-A108-EC9B7A970DE5}"/>
              </a:ext>
            </a:extLst>
          </p:cNvPr>
          <p:cNvSpPr txBox="1"/>
          <p:nvPr/>
        </p:nvSpPr>
        <p:spPr>
          <a:xfrm>
            <a:off x="5327824" y="3107499"/>
            <a:ext cx="3835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Resp: Capability, next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timing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22E4D59-6A2A-0B4E-AB1B-56A2B5221893}"/>
              </a:ext>
            </a:extLst>
          </p:cNvPr>
          <p:cNvSpPr txBox="1"/>
          <p:nvPr/>
        </p:nvSpPr>
        <p:spPr>
          <a:xfrm>
            <a:off x="5327823" y="3517180"/>
            <a:ext cx="2363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9077DD4-8859-1543-A9A5-A9094DF31A45}"/>
              </a:ext>
            </a:extLst>
          </p:cNvPr>
          <p:cNvSpPr txBox="1"/>
          <p:nvPr/>
        </p:nvSpPr>
        <p:spPr>
          <a:xfrm>
            <a:off x="5327822" y="3749311"/>
            <a:ext cx="522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Resp: broadcast channel, duration, Contents Information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9307849-E914-8948-A5A5-DBA94343A0EF}"/>
              </a:ext>
            </a:extLst>
          </p:cNvPr>
          <p:cNvSpPr txBox="1"/>
          <p:nvPr/>
        </p:nvSpPr>
        <p:spPr>
          <a:xfrm>
            <a:off x="5318184" y="5426060"/>
            <a:ext cx="6362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 (periodical, /1s)(auth): Contents information, Security related items,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Signature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F6C8865-C518-4948-B98D-2517EA004B20}"/>
              </a:ext>
            </a:extLst>
          </p:cNvPr>
          <p:cNvSpPr txBox="1"/>
          <p:nvPr/>
        </p:nvSpPr>
        <p:spPr>
          <a:xfrm>
            <a:off x="5463659" y="5847873"/>
            <a:ext cx="3906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Data(auth): Contents data, Authenticator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右中かっこ 27">
            <a:extLst>
              <a:ext uri="{FF2B5EF4-FFF2-40B4-BE49-F238E27FC236}">
                <a16:creationId xmlns:a16="http://schemas.microsoft.com/office/drawing/2014/main" id="{8B87482B-9FBB-8845-8456-F2A3679C5513}"/>
              </a:ext>
            </a:extLst>
          </p:cNvPr>
          <p:cNvSpPr/>
          <p:nvPr/>
        </p:nvSpPr>
        <p:spPr>
          <a:xfrm>
            <a:off x="5337463" y="5818919"/>
            <a:ext cx="126196" cy="463826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FD0057D-65CF-AB4E-81EA-D5AFE1538CD6}"/>
              </a:ext>
            </a:extLst>
          </p:cNvPr>
          <p:cNvCxnSpPr/>
          <p:nvPr/>
        </p:nvCxnSpPr>
        <p:spPr>
          <a:xfrm>
            <a:off x="1219950" y="5363344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F23F2A-1955-FD4F-8D0D-CEE3239E546B}"/>
              </a:ext>
            </a:extLst>
          </p:cNvPr>
          <p:cNvSpPr txBox="1"/>
          <p:nvPr/>
        </p:nvSpPr>
        <p:spPr>
          <a:xfrm>
            <a:off x="5318184" y="5209455"/>
            <a:ext cx="4932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 (periodical?): Contents Information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CB59D58-D9B4-9440-832C-FEB3AF8C5654}"/>
              </a:ext>
            </a:extLst>
          </p:cNvPr>
          <p:cNvCxnSpPr/>
          <p:nvPr/>
        </p:nvCxnSpPr>
        <p:spPr>
          <a:xfrm>
            <a:off x="1239231" y="4540527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E1B7CB5-239A-1C48-8360-EDB3DDF1F73B}"/>
              </a:ext>
            </a:extLst>
          </p:cNvPr>
          <p:cNvCxnSpPr>
            <a:cxnSpLocks/>
          </p:cNvCxnSpPr>
          <p:nvPr/>
        </p:nvCxnSpPr>
        <p:spPr>
          <a:xfrm flipH="1">
            <a:off x="1239232" y="4274064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99E2730-CCBE-0841-9FE9-E16D96047F86}"/>
              </a:ext>
            </a:extLst>
          </p:cNvPr>
          <p:cNvSpPr txBox="1"/>
          <p:nvPr/>
        </p:nvSpPr>
        <p:spPr>
          <a:xfrm>
            <a:off x="5337465" y="4149080"/>
            <a:ext cx="2646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Req: start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7893D33-A920-204A-82CF-D185CB319404}"/>
              </a:ext>
            </a:extLst>
          </p:cNvPr>
          <p:cNvSpPr txBox="1"/>
          <p:nvPr/>
        </p:nvSpPr>
        <p:spPr>
          <a:xfrm>
            <a:off x="5337464" y="4381211"/>
            <a:ext cx="2159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Resp: Ack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3835831-47C9-E645-AC0A-68C2F0CF03AF}"/>
              </a:ext>
            </a:extLst>
          </p:cNvPr>
          <p:cNvCxnSpPr/>
          <p:nvPr/>
        </p:nvCxnSpPr>
        <p:spPr>
          <a:xfrm>
            <a:off x="1239231" y="5082360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77F9E95-5BF2-004C-BF39-CA05111571BA}"/>
              </a:ext>
            </a:extLst>
          </p:cNvPr>
          <p:cNvCxnSpPr>
            <a:cxnSpLocks/>
          </p:cNvCxnSpPr>
          <p:nvPr/>
        </p:nvCxnSpPr>
        <p:spPr>
          <a:xfrm flipH="1">
            <a:off x="1239232" y="4815897"/>
            <a:ext cx="4098234" cy="0"/>
          </a:xfrm>
          <a:prstGeom prst="straightConnector1">
            <a:avLst/>
          </a:prstGeom>
          <a:ln>
            <a:prstDash val="solid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74A01C1-66AB-F644-8327-0D94A8C3CA48}"/>
              </a:ext>
            </a:extLst>
          </p:cNvPr>
          <p:cNvSpPr txBox="1"/>
          <p:nvPr/>
        </p:nvSpPr>
        <p:spPr>
          <a:xfrm>
            <a:off x="5337465" y="4690913"/>
            <a:ext cx="1101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 Req: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5A03810-D554-104F-98CF-A4CA0C6AB649}"/>
              </a:ext>
            </a:extLst>
          </p:cNvPr>
          <p:cNvSpPr txBox="1"/>
          <p:nvPr/>
        </p:nvSpPr>
        <p:spPr>
          <a:xfrm>
            <a:off x="5337464" y="4923044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 Resp: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左中かっこ 2">
            <a:extLst>
              <a:ext uri="{FF2B5EF4-FFF2-40B4-BE49-F238E27FC236}">
                <a16:creationId xmlns:a16="http://schemas.microsoft.com/office/drawing/2014/main" id="{CFADBA6A-1174-0C40-AF18-5982E9C505F7}"/>
              </a:ext>
            </a:extLst>
          </p:cNvPr>
          <p:cNvSpPr/>
          <p:nvPr/>
        </p:nvSpPr>
        <p:spPr bwMode="auto">
          <a:xfrm>
            <a:off x="1059495" y="5269785"/>
            <a:ext cx="150812" cy="417883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B6D7C85-1FA3-D648-99EA-B913F4D8656A}"/>
              </a:ext>
            </a:extLst>
          </p:cNvPr>
          <p:cNvSpPr txBox="1"/>
          <p:nvPr/>
        </p:nvSpPr>
        <p:spPr>
          <a:xfrm>
            <a:off x="283321" y="5209455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merged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8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90B09F-6E77-4549-A76E-0CF8A89D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Uplink Frame Sequences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22AD5F-2508-A844-8A68-998A945FD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F3AF665-DA05-284C-939D-339F986E21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2020</a:t>
            </a:r>
            <a:endParaRPr lang="en-GB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772465E-EB82-5E4C-9A91-D4332FE1A918}"/>
              </a:ext>
            </a:extLst>
          </p:cNvPr>
          <p:cNvCxnSpPr>
            <a:cxnSpLocks/>
          </p:cNvCxnSpPr>
          <p:nvPr/>
        </p:nvCxnSpPr>
        <p:spPr>
          <a:xfrm flipV="1">
            <a:off x="1730503" y="2198137"/>
            <a:ext cx="0" cy="396716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7E1FFB4-2F6C-C547-ACEF-DF485C1F9B96}"/>
              </a:ext>
            </a:extLst>
          </p:cNvPr>
          <p:cNvCxnSpPr>
            <a:cxnSpLocks/>
          </p:cNvCxnSpPr>
          <p:nvPr/>
        </p:nvCxnSpPr>
        <p:spPr>
          <a:xfrm flipV="1">
            <a:off x="5828738" y="2198137"/>
            <a:ext cx="0" cy="396716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804121F-81D5-F540-B049-AC18FDF80957}"/>
              </a:ext>
            </a:extLst>
          </p:cNvPr>
          <p:cNvSpPr txBox="1"/>
          <p:nvPr/>
        </p:nvSpPr>
        <p:spPr>
          <a:xfrm>
            <a:off x="1487488" y="1830390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AC23F6B-388B-F346-BADA-D4D2110C4AAC}"/>
              </a:ext>
            </a:extLst>
          </p:cNvPr>
          <p:cNvSpPr txBox="1"/>
          <p:nvPr/>
        </p:nvSpPr>
        <p:spPr>
          <a:xfrm>
            <a:off x="5516793" y="1830390"/>
            <a:ext cx="74193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6D4DB7C-C185-AE4F-8A00-29F241F4F48B}"/>
              </a:ext>
            </a:extLst>
          </p:cNvPr>
          <p:cNvCxnSpPr/>
          <p:nvPr/>
        </p:nvCxnSpPr>
        <p:spPr>
          <a:xfrm>
            <a:off x="1730503" y="2774605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2ECACA3-E764-DF4D-BBEF-16B3D98E7A8B}"/>
              </a:ext>
            </a:extLst>
          </p:cNvPr>
          <p:cNvCxnSpPr/>
          <p:nvPr/>
        </p:nvCxnSpPr>
        <p:spPr>
          <a:xfrm>
            <a:off x="1730503" y="3712196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BA9F33DC-2A15-A648-8FEC-FE30DDCC3A28}"/>
              </a:ext>
            </a:extLst>
          </p:cNvPr>
          <p:cNvCxnSpPr>
            <a:cxnSpLocks/>
          </p:cNvCxnSpPr>
          <p:nvPr/>
        </p:nvCxnSpPr>
        <p:spPr>
          <a:xfrm flipH="1">
            <a:off x="1730503" y="3268248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DFF86F30-CF38-7341-BA6C-603394AF6006}"/>
              </a:ext>
            </a:extLst>
          </p:cNvPr>
          <p:cNvCxnSpPr/>
          <p:nvPr/>
        </p:nvCxnSpPr>
        <p:spPr>
          <a:xfrm>
            <a:off x="1730503" y="4672980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3868090C-0F4C-C246-911C-3ACCA93EF180}"/>
              </a:ext>
            </a:extLst>
          </p:cNvPr>
          <p:cNvCxnSpPr>
            <a:cxnSpLocks/>
          </p:cNvCxnSpPr>
          <p:nvPr/>
        </p:nvCxnSpPr>
        <p:spPr>
          <a:xfrm flipH="1">
            <a:off x="1730503" y="4298606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E883573-1656-1F4C-A9E8-D63714A33DE5}"/>
              </a:ext>
            </a:extLst>
          </p:cNvPr>
          <p:cNvSpPr txBox="1"/>
          <p:nvPr/>
        </p:nvSpPr>
        <p:spPr>
          <a:xfrm>
            <a:off x="5828737" y="2616083"/>
            <a:ext cx="2550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Beacon: E-BCS UL Capability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B41A238-7F1A-B540-A8A4-2B769EE5E060}"/>
              </a:ext>
            </a:extLst>
          </p:cNvPr>
          <p:cNvSpPr txBox="1"/>
          <p:nvPr/>
        </p:nvSpPr>
        <p:spPr>
          <a:xfrm>
            <a:off x="5828737" y="3111048"/>
            <a:ext cx="233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Req: nothing special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8014DA2-0105-CC4F-8A62-9C1529AAB4AB}"/>
              </a:ext>
            </a:extLst>
          </p:cNvPr>
          <p:cNvSpPr txBox="1"/>
          <p:nvPr/>
        </p:nvSpPr>
        <p:spPr>
          <a:xfrm>
            <a:off x="5828737" y="3561620"/>
            <a:ext cx="2888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Resp: </a:t>
            </a:r>
            <a:r>
              <a:rPr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E-BCS UL Capability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4CD3559-53C7-B642-B1DA-76DFFD4C0803}"/>
              </a:ext>
            </a:extLst>
          </p:cNvPr>
          <p:cNvSpPr txBox="1"/>
          <p:nvPr/>
        </p:nvSpPr>
        <p:spPr>
          <a:xfrm>
            <a:off x="5828736" y="4173622"/>
            <a:ext cx="1119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C31D099-657D-A64C-8DF8-1E67512B3644}"/>
              </a:ext>
            </a:extLst>
          </p:cNvPr>
          <p:cNvSpPr txBox="1"/>
          <p:nvPr/>
        </p:nvSpPr>
        <p:spPr>
          <a:xfrm>
            <a:off x="5828736" y="4513664"/>
            <a:ext cx="347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Resp: </a:t>
            </a:r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Discovery(?)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1D86500-17AB-154E-B310-2D79BC832115}"/>
              </a:ext>
            </a:extLst>
          </p:cNvPr>
          <p:cNvCxnSpPr>
            <a:cxnSpLocks/>
          </p:cNvCxnSpPr>
          <p:nvPr/>
        </p:nvCxnSpPr>
        <p:spPr>
          <a:xfrm flipH="1">
            <a:off x="1730503" y="5584067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E831979-4719-5F4F-84E8-509BFF94F342}"/>
              </a:ext>
            </a:extLst>
          </p:cNvPr>
          <p:cNvSpPr txBox="1"/>
          <p:nvPr/>
        </p:nvSpPr>
        <p:spPr>
          <a:xfrm>
            <a:off x="5828736" y="5430178"/>
            <a:ext cx="4865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E-BCS UL (auth): HLP payload, Destination URI, Signature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38957E0-7DAB-134B-8695-61EBE00226A7}"/>
              </a:ext>
            </a:extLst>
          </p:cNvPr>
          <p:cNvCxnSpPr/>
          <p:nvPr/>
        </p:nvCxnSpPr>
        <p:spPr>
          <a:xfrm>
            <a:off x="1720863" y="5143431"/>
            <a:ext cx="40982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15E83CF-889A-3541-937E-4ED5B1944C3B}"/>
              </a:ext>
            </a:extLst>
          </p:cNvPr>
          <p:cNvSpPr txBox="1"/>
          <p:nvPr/>
        </p:nvSpPr>
        <p:spPr>
          <a:xfrm>
            <a:off x="5819097" y="4989542"/>
            <a:ext cx="3222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Discovery (periodical?):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3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9453</TotalTime>
  <Words>231</Words>
  <Application>Microsoft Macintosh PowerPoint</Application>
  <PresentationFormat>ワイド画面</PresentationFormat>
  <Paragraphs>52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eBCS Frame Sequences</vt:lpstr>
      <vt:lpstr>Abstract</vt:lpstr>
      <vt:lpstr>Downlink Frame Sequences</vt:lpstr>
      <vt:lpstr>Uplink Frame Sequences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131</cp:revision>
  <cp:lastPrinted>1601-01-01T00:00:00Z</cp:lastPrinted>
  <dcterms:created xsi:type="dcterms:W3CDTF">2019-03-11T15:18:40Z</dcterms:created>
  <dcterms:modified xsi:type="dcterms:W3CDTF">2020-01-16T21:40:47Z</dcterms:modified>
</cp:coreProperties>
</file>